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10" r:id="rId1"/>
  </p:sldMasterIdLst>
  <p:notesMasterIdLst>
    <p:notesMasterId r:id="rId32"/>
  </p:notesMasterIdLst>
  <p:handoutMasterIdLst>
    <p:handoutMasterId r:id="rId33"/>
  </p:handoutMasterIdLst>
  <p:sldIdLst>
    <p:sldId id="638" r:id="rId2"/>
    <p:sldId id="639" r:id="rId3"/>
    <p:sldId id="640" r:id="rId4"/>
    <p:sldId id="641" r:id="rId5"/>
    <p:sldId id="642" r:id="rId6"/>
    <p:sldId id="580" r:id="rId7"/>
    <p:sldId id="581" r:id="rId8"/>
    <p:sldId id="582" r:id="rId9"/>
    <p:sldId id="583" r:id="rId10"/>
    <p:sldId id="584" r:id="rId11"/>
    <p:sldId id="585" r:id="rId12"/>
    <p:sldId id="586" r:id="rId13"/>
    <p:sldId id="668" r:id="rId14"/>
    <p:sldId id="588" r:id="rId15"/>
    <p:sldId id="589" r:id="rId16"/>
    <p:sldId id="590" r:id="rId17"/>
    <p:sldId id="670" r:id="rId18"/>
    <p:sldId id="592" r:id="rId19"/>
    <p:sldId id="593" r:id="rId20"/>
    <p:sldId id="667" r:id="rId21"/>
    <p:sldId id="669" r:id="rId22"/>
    <p:sldId id="596" r:id="rId23"/>
    <p:sldId id="597" r:id="rId24"/>
    <p:sldId id="598" r:id="rId25"/>
    <p:sldId id="599" r:id="rId26"/>
    <p:sldId id="600" r:id="rId27"/>
    <p:sldId id="601" r:id="rId28"/>
    <p:sldId id="603" r:id="rId29"/>
    <p:sldId id="604" r:id="rId30"/>
    <p:sldId id="605" r:id="rId31"/>
  </p:sldIdLst>
  <p:sldSz cx="6858000" cy="9144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2F491D"/>
    <a:srgbClr val="006E70"/>
    <a:srgbClr val="009193"/>
    <a:srgbClr val="428FCF"/>
    <a:srgbClr val="FD6D71"/>
    <a:srgbClr val="421901"/>
    <a:srgbClr val="A42D1D"/>
    <a:srgbClr val="FF4E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27" autoAdjust="0"/>
    <p:restoredTop sz="94705" autoAdjust="0"/>
  </p:normalViewPr>
  <p:slideViewPr>
    <p:cSldViewPr>
      <p:cViewPr varScale="1">
        <p:scale>
          <a:sx n="61" d="100"/>
          <a:sy n="61" d="100"/>
        </p:scale>
        <p:origin x="-2370" y="-84"/>
      </p:cViewPr>
      <p:guideLst>
        <p:guide orient="horz" pos="1474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kumimoji="1" sz="1200"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kumimoji="1" sz="1200">
                <a:ea typeface="+mn-ea"/>
              </a:defRPr>
            </a:lvl1pPr>
          </a:lstStyle>
          <a:p>
            <a:pPr>
              <a:defRPr/>
            </a:pPr>
            <a:fld id="{72D98B55-2670-4C8F-904A-0767D5F65399}" type="datetimeFigureOut">
              <a:rPr lang="zh-TW" altLang="en-US"/>
              <a:pPr>
                <a:defRPr/>
              </a:pPr>
              <a:t>2018/9/24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kumimoji="1" sz="1200"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kumimoji="1" sz="1200">
                <a:ea typeface="+mn-ea"/>
              </a:defRPr>
            </a:lvl1pPr>
          </a:lstStyle>
          <a:p>
            <a:pPr>
              <a:defRPr/>
            </a:pPr>
            <a:fld id="{57278277-DA64-4475-8B5F-30C3CFE9632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kumimoji="1" sz="1200"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kumimoji="1" sz="1200">
                <a:ea typeface="+mn-ea"/>
              </a:defRPr>
            </a:lvl1pPr>
          </a:lstStyle>
          <a:p>
            <a:pPr>
              <a:defRPr/>
            </a:pPr>
            <a:fld id="{BB8245F4-23D7-4EBF-9D14-C5DFA2247FEA}" type="datetimeFigureOut">
              <a:rPr lang="zh-TW" altLang="en-US"/>
              <a:pPr>
                <a:defRPr/>
              </a:pPr>
              <a:t>2018/9/24</a:t>
            </a:fld>
            <a:endParaRPr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 noProof="0"/>
              <a:t>Click to edit Master text styles</a:t>
            </a:r>
          </a:p>
          <a:p>
            <a:pPr lvl="1"/>
            <a:r>
              <a:rPr lang="en-US" altLang="zh-TW" noProof="0"/>
              <a:t>Second level</a:t>
            </a:r>
          </a:p>
          <a:p>
            <a:pPr lvl="2"/>
            <a:r>
              <a:rPr lang="en-US" altLang="zh-TW" noProof="0"/>
              <a:t>Third level</a:t>
            </a:r>
          </a:p>
          <a:p>
            <a:pPr lvl="3"/>
            <a:r>
              <a:rPr lang="en-US" altLang="zh-TW" noProof="0"/>
              <a:t>Fourth level</a:t>
            </a:r>
          </a:p>
          <a:p>
            <a:pPr lvl="4"/>
            <a:r>
              <a:rPr lang="en-US" altLang="zh-TW" noProof="0"/>
              <a:t>Fifth level</a:t>
            </a:r>
            <a:endParaRPr lang="zh-TW" alt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kumimoji="1" sz="1200"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kumimoji="1" sz="1200">
                <a:ea typeface="+mn-ea"/>
              </a:defRPr>
            </a:lvl1pPr>
          </a:lstStyle>
          <a:p>
            <a:pPr>
              <a:defRPr/>
            </a:pPr>
            <a:fld id="{79D4A76D-2BB8-47E6-94FD-A43ABB3D92D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496484"/>
            <a:ext cx="5143500" cy="3183467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altLang="zh-TW"/>
              <a:t>Click to edit Master subtitle style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5227F-4F9F-4C6C-8EC7-E3355D6A2DA5}" type="datetimeFigureOut">
              <a:rPr lang="en-US" altLang="zh-TW"/>
              <a:pPr>
                <a:defRPr/>
              </a:pPr>
              <a:t>9/24/2018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A4A2D-F884-472B-B456-06B28435565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E6801-AF21-4472-AD8F-78BD497685FD}" type="datetimeFigureOut">
              <a:rPr lang="en-US" altLang="zh-TW"/>
              <a:pPr>
                <a:defRPr/>
              </a:pPr>
              <a:t>9/24/2018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91A68-F52E-499B-9BE3-5C65F7599A5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486834"/>
            <a:ext cx="1478756" cy="7749117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486834"/>
            <a:ext cx="4350544" cy="7749117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DB618-2C8F-4BCB-80AA-18E833252170}" type="datetimeFigureOut">
              <a:rPr lang="en-US" altLang="zh-TW"/>
              <a:pPr>
                <a:defRPr/>
              </a:pPr>
              <a:t>9/24/2018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96ED0-3CF5-43C1-99D4-B65DBE73B16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171AB-0A34-480F-A846-97EC9C4E6E0B}" type="datetimeFigureOut">
              <a:rPr lang="en-US" altLang="zh-TW"/>
              <a:pPr>
                <a:defRPr/>
              </a:pPr>
              <a:t>9/24/2018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27157-1501-4447-A8CE-711C998C19D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2"/>
            <a:ext cx="5915025" cy="3803649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5"/>
            <a:ext cx="5915025" cy="2000249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09B75-7839-456A-BE6C-BEA537011B52}" type="datetimeFigureOut">
              <a:rPr lang="en-US" altLang="zh-TW"/>
              <a:pPr>
                <a:defRPr/>
              </a:pPr>
              <a:t>9/24/2018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FA4B7-CED7-489D-9957-CB070E6258F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9115D-AA1A-4587-B1B5-0CC17B62A83B}" type="datetimeFigureOut">
              <a:rPr lang="en-US" altLang="zh-TW"/>
              <a:pPr>
                <a:defRPr/>
              </a:pPr>
              <a:t>9/24/2018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2CE36-EDD2-46A4-9C85-4280D042026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4"/>
            <a:ext cx="5915025" cy="1767417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03449-05A7-48C3-B90E-EFB24CB9A3CA}" type="datetimeFigureOut">
              <a:rPr lang="en-US" altLang="zh-TW"/>
              <a:pPr>
                <a:defRPr/>
              </a:pPr>
              <a:t>9/24/2018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1EAAC-54B6-4A49-BF56-D9956DC6F2B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D6A27-5DEF-467B-8B96-3456A044EF64}" type="datetimeFigureOut">
              <a:rPr lang="en-US" altLang="zh-TW"/>
              <a:pPr>
                <a:defRPr/>
              </a:pPr>
              <a:t>9/24/2018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251C3-4FDC-4A87-9AE0-CE5CC055AD9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E5FAB-270A-42C6-B029-F2CFCFBDDFA5}" type="datetimeFigureOut">
              <a:rPr lang="en-US" altLang="zh-TW"/>
              <a:pPr>
                <a:defRPr/>
              </a:pPr>
              <a:t>9/24/2018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58B75-BF4C-40E9-B645-E29FAAA48FB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EEAE9-1389-4DAC-9757-E67530D86924}" type="datetimeFigureOut">
              <a:rPr lang="en-US" altLang="zh-TW"/>
              <a:pPr>
                <a:defRPr/>
              </a:pPr>
              <a:t>9/24/2018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6A4A0-CDA9-4F5C-8EBF-27D67BD557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1316567"/>
            <a:ext cx="3471863" cy="6498167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99956-762B-4638-AF7F-530B02BF567A}" type="datetimeFigureOut">
              <a:rPr lang="en-US" altLang="zh-TW"/>
              <a:pPr>
                <a:defRPr/>
              </a:pPr>
              <a:t>9/24/2018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3EE22-1F9A-4B2D-8176-89DAE1D7DA8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1488" y="487363"/>
            <a:ext cx="5915025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  <a:endParaRPr lang="zh-TW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71488" y="2433638"/>
            <a:ext cx="5915025" cy="580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663"/>
            <a:ext cx="154305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kumimoji="0" sz="675"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fld id="{7C7A6D1E-4C02-4E67-A081-391FBAE502FF}" type="datetimeFigureOut">
              <a:rPr lang="en-US" altLang="zh-TW"/>
              <a:pPr>
                <a:defRPr/>
              </a:pPr>
              <a:t>9/24/2018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663"/>
            <a:ext cx="2314575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kumimoji="0" sz="675"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663"/>
            <a:ext cx="154305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kumimoji="0" sz="675"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fld id="{51E9FFC8-E50D-4EF1-AC15-7C3A4FBC98E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0" r:id="rId2"/>
    <p:sldLayoutId id="2147484219" r:id="rId3"/>
    <p:sldLayoutId id="2147484218" r:id="rId4"/>
    <p:sldLayoutId id="2147484217" r:id="rId5"/>
    <p:sldLayoutId id="2147484216" r:id="rId6"/>
    <p:sldLayoutId id="2147484215" r:id="rId7"/>
    <p:sldLayoutId id="2147484214" r:id="rId8"/>
    <p:sldLayoutId id="2147484213" r:id="rId9"/>
    <p:sldLayoutId id="2147484212" r:id="rId10"/>
    <p:sldLayoutId id="2147484211" r:id="rId11"/>
  </p:sldLayoutIdLst>
  <p:txStyles>
    <p:titleStyle>
      <a:lvl1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charset="0"/>
        </a:defRPr>
      </a:lvl2pPr>
      <a:lvl3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charset="0"/>
        </a:defRPr>
      </a:lvl3pPr>
      <a:lvl4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charset="0"/>
        </a:defRPr>
      </a:lvl4pPr>
      <a:lvl5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charset="0"/>
        </a:defRPr>
      </a:lvl5pPr>
      <a:lvl6pPr marL="4572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charset="0"/>
        </a:defRPr>
      </a:lvl6pPr>
      <a:lvl7pPr marL="9144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charset="0"/>
        </a:defRPr>
      </a:lvl7pPr>
      <a:lvl8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charset="0"/>
        </a:defRPr>
      </a:lvl8pPr>
      <a:lvl9pPr marL="1828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 Light" charset="0"/>
        </a:defRPr>
      </a:lvl9pPr>
    </p:titleStyle>
    <p:bodyStyle>
      <a:lvl1pPr marL="128588" indent="-128588" algn="l" defTabSz="51435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0" fontAlgn="base" hangingPunct="0">
        <a:lnSpc>
          <a:spcPct val="90000"/>
        </a:lnSpc>
        <a:spcBef>
          <a:spcPts val="275"/>
        </a:spcBef>
        <a:spcAft>
          <a:spcPct val="0"/>
        </a:spcAft>
        <a:buFont typeface="Arial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404813" y="1116013"/>
            <a:ext cx="6119812" cy="1511300"/>
          </a:xfrm>
        </p:spPr>
        <p:txBody>
          <a:bodyPr anchor="t"/>
          <a:lstStyle/>
          <a:p>
            <a:pPr algn="l" defTabSz="901700" eaLnBrk="1" hangingPunct="1">
              <a:tabLst>
                <a:tab pos="4127500" algn="l"/>
                <a:tab pos="5384800" algn="l"/>
              </a:tabLst>
            </a:pP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2018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農曆七月廿二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關愛受造界祈禱日</a:t>
            </a:r>
            <a:r>
              <a:rPr lang="en-US" altLang="zh-TW" sz="2200" b="1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200" b="1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fr-FR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fr-FR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    </a:t>
            </a:r>
            <a:endParaRPr lang="en-US" altLang="zh-TW" sz="2000" smtClean="0">
              <a:solidFill>
                <a:srgbClr val="7030A0"/>
              </a:solidFill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15362" name="TextBox 5"/>
          <p:cNvSpPr txBox="1">
            <a:spLocks noChangeArrowheads="1"/>
          </p:cNvSpPr>
          <p:nvPr/>
        </p:nvSpPr>
        <p:spPr bwMode="auto">
          <a:xfrm>
            <a:off x="215900" y="85963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536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5" y="2814638"/>
            <a:ext cx="6191250" cy="485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332656" y="2108046"/>
            <a:ext cx="6192688" cy="181588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lIns="180000">
            <a:spAutoFit/>
          </a:bodyPr>
          <a:lstStyle/>
          <a:p>
            <a:pPr algn="ctr" eaLnBrk="0" hangingPunct="0">
              <a:defRPr/>
            </a:pPr>
            <a:r>
              <a:rPr kumimoji="0" lang="en-US" sz="2800" dirty="0" err="1">
                <a:solidFill>
                  <a:schemeClr val="accent6">
                    <a:lumMod val="50000"/>
                  </a:schemeClr>
                </a:solidFill>
                <a:latin typeface="HanWangZonYi" panose="02000500000000000000" pitchFamily="2" charset="-120"/>
                <a:ea typeface="HanWangZonYi" panose="02000500000000000000" pitchFamily="2" charset="-120"/>
              </a:rPr>
              <a:t>好！善良忠信的僕人</a:t>
            </a:r>
            <a:r>
              <a:rPr kumimoji="0" lang="en-US" sz="2800" dirty="0">
                <a:solidFill>
                  <a:schemeClr val="accent6">
                    <a:lumMod val="50000"/>
                  </a:schemeClr>
                </a:solidFill>
                <a:latin typeface="HanWangZonYi" panose="02000500000000000000" pitchFamily="2" charset="-120"/>
                <a:ea typeface="HanWangZonYi" panose="02000500000000000000" pitchFamily="2" charset="-120"/>
              </a:rPr>
              <a:t>，</a:t>
            </a:r>
          </a:p>
          <a:p>
            <a:pPr algn="ctr" eaLnBrk="0" hangingPunct="0">
              <a:defRPr/>
            </a:pPr>
            <a:r>
              <a:rPr kumimoji="0" lang="en-US" sz="2800" dirty="0" err="1">
                <a:solidFill>
                  <a:schemeClr val="accent6">
                    <a:lumMod val="50000"/>
                  </a:schemeClr>
                </a:solidFill>
                <a:latin typeface="HanWangZonYi" panose="02000500000000000000" pitchFamily="2" charset="-120"/>
                <a:ea typeface="HanWangZonYi" panose="02000500000000000000" pitchFamily="2" charset="-120"/>
              </a:rPr>
              <a:t>你既在少許事上忠信</a:t>
            </a:r>
            <a:r>
              <a:rPr kumimoji="0" lang="en-US" sz="2800" dirty="0">
                <a:solidFill>
                  <a:schemeClr val="accent6">
                    <a:lumMod val="50000"/>
                  </a:schemeClr>
                </a:solidFill>
                <a:latin typeface="HanWangZonYi" panose="02000500000000000000" pitchFamily="2" charset="-120"/>
                <a:ea typeface="HanWangZonYi" panose="02000500000000000000" pitchFamily="2" charset="-120"/>
              </a:rPr>
              <a:t>，</a:t>
            </a:r>
          </a:p>
          <a:p>
            <a:pPr algn="ctr" eaLnBrk="0" hangingPunct="0">
              <a:defRPr/>
            </a:pPr>
            <a:r>
              <a:rPr kumimoji="0" lang="en-US" sz="2800" dirty="0" err="1">
                <a:solidFill>
                  <a:schemeClr val="accent6">
                    <a:lumMod val="50000"/>
                  </a:schemeClr>
                </a:solidFill>
                <a:latin typeface="HanWangZonYi" panose="02000500000000000000" pitchFamily="2" charset="-120"/>
                <a:ea typeface="HanWangZonYi" panose="02000500000000000000" pitchFamily="2" charset="-120"/>
              </a:rPr>
              <a:t>我必委派你管理許多大事</a:t>
            </a:r>
            <a:r>
              <a:rPr kumimoji="0" lang="en-US" sz="2800" dirty="0">
                <a:solidFill>
                  <a:schemeClr val="accent6">
                    <a:lumMod val="50000"/>
                  </a:schemeClr>
                </a:solidFill>
                <a:latin typeface="HanWangZonYi" panose="02000500000000000000" pitchFamily="2" charset="-120"/>
                <a:ea typeface="HanWangZonYi" panose="02000500000000000000" pitchFamily="2" charset="-120"/>
              </a:rPr>
              <a:t>：</a:t>
            </a:r>
          </a:p>
          <a:p>
            <a:pPr algn="ctr" eaLnBrk="0" hangingPunct="0">
              <a:defRPr/>
            </a:pPr>
            <a:r>
              <a:rPr kumimoji="0" lang="en-US" sz="2800" dirty="0">
                <a:solidFill>
                  <a:schemeClr val="accent6">
                    <a:lumMod val="50000"/>
                  </a:schemeClr>
                </a:solidFill>
                <a:latin typeface="HanWangZonYi" panose="02000500000000000000" pitchFamily="2" charset="-120"/>
                <a:ea typeface="HanWangZonYi" panose="02000500000000000000" pitchFamily="2" charset="-120"/>
              </a:rPr>
              <a:t>  </a:t>
            </a:r>
            <a:r>
              <a:rPr kumimoji="0" lang="en-US" sz="2800" dirty="0" err="1">
                <a:solidFill>
                  <a:schemeClr val="accent6">
                    <a:lumMod val="50000"/>
                  </a:schemeClr>
                </a:solidFill>
                <a:latin typeface="HanWangZonYi" panose="02000500000000000000" pitchFamily="2" charset="-120"/>
                <a:ea typeface="HanWangZonYi" panose="02000500000000000000" pitchFamily="2" charset="-120"/>
              </a:rPr>
              <a:t>進入你主人的福樂罷</a:t>
            </a:r>
            <a:r>
              <a:rPr kumimoji="0" lang="en-US" sz="2800" dirty="0">
                <a:solidFill>
                  <a:schemeClr val="accent6">
                    <a:lumMod val="50000"/>
                  </a:schemeClr>
                </a:solidFill>
                <a:latin typeface="HanWangZonYi" panose="02000500000000000000" pitchFamily="2" charset="-120"/>
                <a:ea typeface="HanWangZonYi" panose="02000500000000000000" pitchFamily="2" charset="-120"/>
              </a:rPr>
              <a:t>！</a:t>
            </a:r>
            <a:r>
              <a:rPr kumimoji="0" lang="zh-TW" altLang="en-US" sz="2800" dirty="0">
                <a:solidFill>
                  <a:schemeClr val="accent6">
                    <a:lumMod val="50000"/>
                  </a:schemeClr>
                </a:solidFill>
                <a:latin typeface="HanWangZonYi" panose="02000500000000000000" pitchFamily="2" charset="-120"/>
                <a:ea typeface="HanWangZonYi" panose="02000500000000000000" pitchFamily="2" charset="-120"/>
              </a:rPr>
              <a:t> </a:t>
            </a:r>
            <a:r>
              <a:rPr kumimoji="0" lang="zh-TW" altLang="en-US" dirty="0">
                <a:solidFill>
                  <a:schemeClr val="accent6">
                    <a:lumMod val="50000"/>
                  </a:schemeClr>
                </a:solidFill>
                <a:latin typeface="HanWangZonYi" panose="02000500000000000000" pitchFamily="2" charset="-120"/>
                <a:ea typeface="HanWangZonYi" panose="02000500000000000000" pitchFamily="2" charset="-120"/>
              </a:rPr>
              <a:t>瑪</a:t>
            </a:r>
            <a:r>
              <a:rPr kumimoji="0" lang="en-US" altLang="zh-TW" dirty="0">
                <a:solidFill>
                  <a:schemeClr val="accent6">
                    <a:lumMod val="50000"/>
                  </a:schemeClr>
                </a:solidFill>
                <a:latin typeface="HanWangZonYi" panose="02000500000000000000" pitchFamily="2" charset="-120"/>
                <a:ea typeface="HanWangZonYi" panose="02000500000000000000" pitchFamily="2" charset="-120"/>
              </a:rPr>
              <a:t>25:21</a:t>
            </a:r>
            <a:endParaRPr kumimoji="0" lang="en-US" dirty="0">
              <a:solidFill>
                <a:schemeClr val="accent6">
                  <a:lumMod val="50000"/>
                </a:schemeClr>
              </a:solidFill>
              <a:latin typeface="HanWangZonYi" panose="02000500000000000000" pitchFamily="2" charset="-120"/>
              <a:ea typeface="HanWangZonYi" panose="02000500000000000000" pitchFamily="2" charset="-120"/>
            </a:endParaRPr>
          </a:p>
        </p:txBody>
      </p:sp>
      <p:sp>
        <p:nvSpPr>
          <p:cNvPr id="11" name="Rectangle 10">
            <a:extLst>
              <a:ext uri="{FF2B5EF4-FFF2-40B4-BE49-F238E27FC236}"/>
            </a:extLst>
          </p:cNvPr>
          <p:cNvSpPr/>
          <p:nvPr/>
        </p:nvSpPr>
        <p:spPr>
          <a:xfrm>
            <a:off x="332656" y="6708874"/>
            <a:ext cx="6192688" cy="181588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6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lIns="180000">
            <a:spAutoFit/>
          </a:bodyPr>
          <a:lstStyle/>
          <a:p>
            <a:pPr algn="ctr" eaLnBrk="0" hangingPunct="0">
              <a:defRPr/>
            </a:pPr>
            <a:r>
              <a:rPr kumimoji="0" lang="en-US" sz="2800" spc="-15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HanWangZonYi" panose="02000500000000000000" pitchFamily="2" charset="-120"/>
                <a:cs typeface="Arial" panose="020B0604020202020204" pitchFamily="34" charset="0"/>
              </a:rPr>
              <a:t>Well done, my good &amp; faithful servant. Since you were faithful in small matters, </a:t>
            </a:r>
          </a:p>
          <a:p>
            <a:pPr algn="ctr" eaLnBrk="0" hangingPunct="0">
              <a:defRPr/>
            </a:pPr>
            <a:r>
              <a:rPr kumimoji="0" lang="en-US" sz="2800" spc="-15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HanWangZonYi" panose="02000500000000000000" pitchFamily="2" charset="-120"/>
                <a:cs typeface="Arial" panose="020B0604020202020204" pitchFamily="34" charset="0"/>
              </a:rPr>
              <a:t>I will give you great responsibilities. </a:t>
            </a:r>
          </a:p>
          <a:p>
            <a:pPr algn="ctr" eaLnBrk="0" hangingPunct="0">
              <a:defRPr/>
            </a:pPr>
            <a:r>
              <a:rPr kumimoji="0" lang="en-US" sz="2800" spc="-15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HanWangZonYi" panose="02000500000000000000" pitchFamily="2" charset="-120"/>
                <a:cs typeface="Arial" panose="020B0604020202020204" pitchFamily="34" charset="0"/>
              </a:rPr>
              <a:t>    Come, share your master's joy.  </a:t>
            </a:r>
            <a:r>
              <a:rPr kumimoji="0" lang="en-US" sz="1600" spc="-15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HanWangZonYi" panose="02000500000000000000" pitchFamily="2" charset="-120"/>
                <a:cs typeface="Arial" panose="020B0604020202020204" pitchFamily="34" charset="0"/>
              </a:rPr>
              <a:t>Mt 25:21</a:t>
            </a:r>
          </a:p>
        </p:txBody>
      </p:sp>
    </p:spTree>
  </p:cSld>
  <p:clrMapOvr>
    <a:masterClrMapping/>
  </p:clrMapOvr>
  <p:transition advTm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ctrTitle"/>
          </p:nvPr>
        </p:nvSpPr>
        <p:spPr>
          <a:xfrm>
            <a:off x="404813" y="1116013"/>
            <a:ext cx="6119812" cy="1511300"/>
          </a:xfrm>
        </p:spPr>
        <p:txBody>
          <a:bodyPr anchor="t"/>
          <a:lstStyle/>
          <a:p>
            <a:pPr algn="l" defTabSz="901700" eaLnBrk="1" hangingPunct="1">
              <a:tabLst>
                <a:tab pos="4127500" algn="l"/>
                <a:tab pos="5384800" algn="l"/>
              </a:tabLst>
            </a:pP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2018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10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農曆八月初一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              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                     </a:t>
            </a:r>
            <a:endParaRPr lang="en-US" altLang="zh-TW" sz="2000" smtClean="0">
              <a:solidFill>
                <a:srgbClr val="7030A0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24578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339975"/>
            <a:ext cx="6126162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215900" y="8604250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404813" y="6778625"/>
            <a:ext cx="6119812" cy="1668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tIns="144000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kumimoji="0" lang="en-US" altLang="zh-TW" sz="3000">
                <a:latin typeface="Arial Narrow" pitchFamily="34" charset="0"/>
              </a:rPr>
              <a:t>O LORD; </a:t>
            </a:r>
          </a:p>
          <a:p>
            <a:pPr algn="ctr" eaLnBrk="0" hangingPunct="0">
              <a:lnSpc>
                <a:spcPct val="80000"/>
              </a:lnSpc>
            </a:pPr>
            <a:r>
              <a:rPr kumimoji="0" lang="en-US" altLang="zh-TW" sz="3000">
                <a:latin typeface="Arial Narrow" pitchFamily="34" charset="0"/>
              </a:rPr>
              <a:t>You are not a god who delights in evil; </a:t>
            </a:r>
          </a:p>
          <a:p>
            <a:pPr algn="ctr" eaLnBrk="0" hangingPunct="0">
              <a:lnSpc>
                <a:spcPct val="80000"/>
              </a:lnSpc>
            </a:pPr>
            <a:r>
              <a:rPr kumimoji="0" lang="en-US" altLang="zh-TW" sz="3000">
                <a:latin typeface="Arial Narrow" pitchFamily="34" charset="0"/>
              </a:rPr>
              <a:t>no wicked person finds refuge with you; </a:t>
            </a:r>
          </a:p>
          <a:p>
            <a:pPr algn="ctr" eaLnBrk="0" hangingPunct="0">
              <a:lnSpc>
                <a:spcPct val="80000"/>
              </a:lnSpc>
            </a:pPr>
            <a:r>
              <a:rPr kumimoji="0" lang="en-US" altLang="zh-TW" sz="3000">
                <a:latin typeface="Arial Narrow" pitchFamily="34" charset="0"/>
              </a:rPr>
              <a:t>the arrogant cannot stand before you.</a:t>
            </a:r>
          </a:p>
        </p:txBody>
      </p:sp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401638" y="1812925"/>
            <a:ext cx="6126162" cy="6365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kumimoji="0" lang="en-US" altLang="zh-TW"/>
          </a:p>
        </p:txBody>
      </p:sp>
      <p:sp>
        <p:nvSpPr>
          <p:cNvPr id="3" name="Rectangle 2">
            <a:extLst>
              <a:ext uri="{FF2B5EF4-FFF2-40B4-BE49-F238E27FC236}"/>
            </a:extLst>
          </p:cNvPr>
          <p:cNvSpPr/>
          <p:nvPr/>
        </p:nvSpPr>
        <p:spPr>
          <a:xfrm>
            <a:off x="620713" y="2046288"/>
            <a:ext cx="4537075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kumimoji="0" lang="en-US" sz="3000" spc="-150" dirty="0" err="1">
                <a:latin typeface="HanWangFangSongMedium" panose="02000500000000000000" pitchFamily="2" charset="-120"/>
                <a:ea typeface="HanWangFangSongMedium" panose="02000500000000000000" pitchFamily="2" charset="-120"/>
              </a:rPr>
              <a:t>你絕不是喜愛罪惡的天主</a:t>
            </a:r>
            <a:r>
              <a:rPr kumimoji="0" lang="en-US" sz="3000" spc="-300" dirty="0">
                <a:latin typeface="HanWangFangSongMedium" panose="02000500000000000000" pitchFamily="2" charset="-120"/>
                <a:ea typeface="HanWangFangSongMedium" panose="02000500000000000000" pitchFamily="2" charset="-120"/>
              </a:rPr>
              <a:t>，</a:t>
            </a:r>
          </a:p>
          <a:p>
            <a:pPr eaLnBrk="0" hangingPunct="0">
              <a:defRPr/>
            </a:pPr>
            <a:r>
              <a:rPr kumimoji="0" lang="en-US" sz="3000" spc="-150" dirty="0" err="1">
                <a:latin typeface="HanWangFangSongMedium" panose="02000500000000000000" pitchFamily="2" charset="-120"/>
                <a:ea typeface="HanWangFangSongMedium" panose="02000500000000000000" pitchFamily="2" charset="-120"/>
              </a:rPr>
              <a:t>惡人決不能在你面前存留</a:t>
            </a:r>
            <a:r>
              <a:rPr kumimoji="0" lang="en-US" sz="3000" spc="-300" dirty="0">
                <a:latin typeface="HanWangFangSongMedium" panose="02000500000000000000" pitchFamily="2" charset="-120"/>
                <a:ea typeface="HanWangFangSongMedium" panose="02000500000000000000" pitchFamily="2" charset="-120"/>
              </a:rPr>
              <a:t>，</a:t>
            </a:r>
          </a:p>
          <a:p>
            <a:pPr eaLnBrk="0" hangingPunct="0">
              <a:defRPr/>
            </a:pPr>
            <a:r>
              <a:rPr kumimoji="0" lang="en-US" sz="3000" spc="-150" dirty="0" err="1">
                <a:latin typeface="HanWangFangSongMedium" panose="02000500000000000000" pitchFamily="2" charset="-120"/>
                <a:ea typeface="HanWangFangSongMedium" panose="02000500000000000000" pitchFamily="2" charset="-120"/>
              </a:rPr>
              <a:t>傲慢人也不能在你前站立</a:t>
            </a:r>
            <a:r>
              <a:rPr kumimoji="0" lang="en-US" sz="3000" spc="-300" dirty="0">
                <a:latin typeface="HanWangFangSongMedium" panose="02000500000000000000" pitchFamily="2" charset="-120"/>
                <a:ea typeface="HanWangFangSongMedium" panose="02000500000000000000" pitchFamily="2" charset="-120"/>
              </a:rPr>
              <a:t>。</a:t>
            </a:r>
          </a:p>
          <a:p>
            <a:pPr eaLnBrk="0" hangingPunct="0">
              <a:defRPr/>
            </a:pPr>
            <a:r>
              <a:rPr kumimoji="0" lang="en-US" sz="2000" dirty="0" err="1">
                <a:latin typeface="HanWangFangSongMedium" panose="02000500000000000000" pitchFamily="2" charset="-120"/>
                <a:ea typeface="HanWangFangSongMedium" panose="02000500000000000000" pitchFamily="2" charset="-120"/>
              </a:rPr>
              <a:t>詠</a:t>
            </a:r>
            <a:r>
              <a:rPr kumimoji="0" lang="en-US" sz="2000" dirty="0">
                <a:latin typeface="HanWangFangSongMedium" panose="02000500000000000000" pitchFamily="2" charset="-120"/>
                <a:ea typeface="HanWangFangSongMedium" panose="02000500000000000000" pitchFamily="2" charset="-120"/>
              </a:rPr>
              <a:t> Ps 5:5,6</a:t>
            </a:r>
          </a:p>
          <a:p>
            <a:pPr eaLnBrk="0" hangingPunct="0">
              <a:defRPr/>
            </a:pPr>
            <a:endParaRPr kumimoji="0" lang="en-US" sz="3000" spc="-300" dirty="0">
              <a:latin typeface="HanWangFangSongMedium" panose="02000500000000000000" pitchFamily="2" charset="-120"/>
              <a:ea typeface="HanWangFangSongMedium" panose="02000500000000000000" pitchFamily="2" charset="-120"/>
            </a:endParaRPr>
          </a:p>
        </p:txBody>
      </p:sp>
    </p:spTree>
  </p:cSld>
  <p:clrMapOvr>
    <a:masterClrMapping/>
  </p:clrMapOvr>
  <p:transition advTm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ctrTitle"/>
          </p:nvPr>
        </p:nvSpPr>
        <p:spPr>
          <a:xfrm>
            <a:off x="404813" y="1116013"/>
            <a:ext cx="6119812" cy="1511300"/>
          </a:xfrm>
        </p:spPr>
        <p:txBody>
          <a:bodyPr anchor="t"/>
          <a:lstStyle/>
          <a:p>
            <a:pPr algn="l" defTabSz="901700" eaLnBrk="1" hangingPunct="1">
              <a:tabLst>
                <a:tab pos="4127500" algn="l"/>
                <a:tab pos="5384800" algn="l"/>
              </a:tabLst>
            </a:pP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2018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農曆八月初二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聖董文學</a:t>
            </a: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司鐸、殉道                  紀念</a:t>
            </a: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St John Gabriel Perboyre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    </a:t>
            </a:r>
            <a:endParaRPr lang="en-US" altLang="zh-TW" sz="2000" smtClean="0">
              <a:solidFill>
                <a:srgbClr val="7030A0"/>
              </a:solidFill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25602" name="TextBox 5"/>
          <p:cNvSpPr txBox="1">
            <a:spLocks noChangeArrowheads="1"/>
          </p:cNvSpPr>
          <p:nvPr/>
        </p:nvSpPr>
        <p:spPr bwMode="auto">
          <a:xfrm>
            <a:off x="215900" y="85328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5603" name="Picture 2" descr="G:\Bible\AI\2016-9\2016-09-06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2339975"/>
            <a:ext cx="6845300" cy="612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ctrTitle"/>
          </p:nvPr>
        </p:nvSpPr>
        <p:spPr>
          <a:xfrm>
            <a:off x="404813" y="1116013"/>
            <a:ext cx="6119812" cy="1511300"/>
          </a:xfrm>
        </p:spPr>
        <p:txBody>
          <a:bodyPr anchor="t"/>
          <a:lstStyle/>
          <a:p>
            <a:pPr algn="l" defTabSz="901700" eaLnBrk="1" hangingPunct="1">
              <a:tabLst>
                <a:tab pos="4127500" algn="l"/>
                <a:tab pos="5384800" algn="l"/>
              </a:tabLst>
            </a:pP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2018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12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農曆八月初三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聖母瑪利亞聖名</a:t>
            </a: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    </a:t>
            </a:r>
            <a:endParaRPr lang="en-US" altLang="zh-TW" sz="2000" smtClean="0">
              <a:solidFill>
                <a:srgbClr val="7030A0"/>
              </a:solidFill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161795" name="Subtitle 2"/>
          <p:cNvSpPr>
            <a:spLocks noGrp="1"/>
          </p:cNvSpPr>
          <p:nvPr>
            <p:ph type="subTitle" idx="1"/>
          </p:nvPr>
        </p:nvSpPr>
        <p:spPr>
          <a:xfrm>
            <a:off x="457200" y="2555875"/>
            <a:ext cx="5943600" cy="5892800"/>
          </a:xfrm>
          <a:ln>
            <a:solidFill>
              <a:schemeClr val="bg1"/>
            </a:solidFill>
          </a:ln>
        </p:spPr>
        <p:txBody>
          <a:bodyPr rtlCol="0">
            <a:normAutofit/>
          </a:bodyPr>
          <a:lstStyle/>
          <a:p>
            <a:pPr eaLnBrk="1" hangingPunct="1">
              <a:defRPr/>
            </a:pPr>
            <a:endParaRPr lang="zh-TW" altLang="en-US" dirty="0">
              <a:solidFill>
                <a:srgbClr val="898989"/>
              </a:solidFill>
            </a:endParaRPr>
          </a:p>
        </p:txBody>
      </p:sp>
      <p:sp>
        <p:nvSpPr>
          <p:cNvPr id="26627" name="TextBox 5"/>
          <p:cNvSpPr txBox="1">
            <a:spLocks noChangeArrowheads="1"/>
          </p:cNvSpPr>
          <p:nvPr/>
        </p:nvSpPr>
        <p:spPr bwMode="auto">
          <a:xfrm>
            <a:off x="4292600" y="8667750"/>
            <a:ext cx="23764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kumimoji="0" lang="zh-TW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以色列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加里肋亞之家</a:t>
            </a:r>
            <a:endParaRPr kumimoji="0" lang="en-US" altLang="zh-TW">
              <a:solidFill>
                <a:schemeClr val="bg1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2662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79625"/>
            <a:ext cx="6858000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ctrTitle"/>
          </p:nvPr>
        </p:nvSpPr>
        <p:spPr>
          <a:xfrm>
            <a:off x="404813" y="1116013"/>
            <a:ext cx="6119812" cy="1511300"/>
          </a:xfrm>
        </p:spPr>
        <p:txBody>
          <a:bodyPr anchor="t"/>
          <a:lstStyle/>
          <a:p>
            <a:pPr algn="l" defTabSz="901700" eaLnBrk="1" hangingPunct="1">
              <a:tabLst>
                <a:tab pos="4127500" algn="l"/>
                <a:tab pos="5384800" algn="l"/>
              </a:tabLst>
            </a:pP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2018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13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農曆八月初四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金口聖若望</a:t>
            </a: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主教、聖師                紀念</a:t>
            </a: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b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St John Chrysostom</a:t>
            </a:r>
            <a:endParaRPr lang="en-US" altLang="zh-TW" sz="2000" smtClean="0">
              <a:solidFill>
                <a:srgbClr val="7030A0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27650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5" y="2239963"/>
            <a:ext cx="6219825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Box 5"/>
          <p:cNvSpPr txBox="1">
            <a:spLocks noChangeArrowheads="1"/>
          </p:cNvSpPr>
          <p:nvPr/>
        </p:nvSpPr>
        <p:spPr bwMode="auto">
          <a:xfrm>
            <a:off x="215900" y="85328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</p:spTree>
  </p:cSld>
  <p:clrMapOvr>
    <a:masterClrMapping/>
  </p:clrMapOvr>
  <p:transition advTm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ctrTitle"/>
          </p:nvPr>
        </p:nvSpPr>
        <p:spPr>
          <a:xfrm>
            <a:off x="404813" y="1116013"/>
            <a:ext cx="6119812" cy="1511300"/>
          </a:xfrm>
        </p:spPr>
        <p:txBody>
          <a:bodyPr anchor="t"/>
          <a:lstStyle/>
          <a:p>
            <a:pPr algn="l" defTabSz="901700" eaLnBrk="1" hangingPunct="1">
              <a:tabLst>
                <a:tab pos="4127500" algn="l"/>
                <a:tab pos="5384800" algn="l"/>
              </a:tabLst>
            </a:pP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2018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14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農曆八月初五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光榮十字聖架                         慶日</a:t>
            </a: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b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The Exaltation of the Holy Cross </a:t>
            </a:r>
            <a:b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200" b="1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200" b="1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fr-FR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fr-FR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    </a:t>
            </a:r>
            <a:endParaRPr lang="en-US" altLang="zh-TW" sz="2000" smtClean="0">
              <a:solidFill>
                <a:srgbClr val="7030A0"/>
              </a:solidFill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28674" name="TextBox 5"/>
          <p:cNvSpPr txBox="1">
            <a:spLocks noChangeArrowheads="1"/>
          </p:cNvSpPr>
          <p:nvPr/>
        </p:nvSpPr>
        <p:spPr bwMode="auto">
          <a:xfrm>
            <a:off x="3284538" y="8740775"/>
            <a:ext cx="31686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kumimoji="0" lang="zh-TW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以色列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聖墓大殿</a:t>
            </a:r>
            <a:endParaRPr kumimoji="0" lang="en-US" altLang="zh-TW">
              <a:solidFill>
                <a:schemeClr val="bg1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2867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68538"/>
            <a:ext cx="6858000" cy="640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ctrTitle"/>
          </p:nvPr>
        </p:nvSpPr>
        <p:spPr>
          <a:xfrm>
            <a:off x="404813" y="1116013"/>
            <a:ext cx="6119812" cy="1511300"/>
          </a:xfrm>
        </p:spPr>
        <p:txBody>
          <a:bodyPr anchor="t"/>
          <a:lstStyle/>
          <a:p>
            <a:pPr algn="l" defTabSz="901700" eaLnBrk="1" hangingPunct="1">
              <a:tabLst>
                <a:tab pos="4127500" algn="l"/>
                <a:tab pos="5384800" algn="l"/>
              </a:tabLst>
            </a:pP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2018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15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農曆八月初六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痛苦聖母</a:t>
            </a: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        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紀念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fr-FR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fr-FR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    </a:t>
            </a:r>
            <a:endParaRPr lang="en-US" altLang="zh-TW" sz="2000" smtClean="0">
              <a:solidFill>
                <a:srgbClr val="7030A0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29698" name="Picture 2" descr="G:\Bible\AI\2016-9\2016-09-15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51050"/>
            <a:ext cx="6858000" cy="666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5"/>
          <p:cNvSpPr txBox="1">
            <a:spLocks noChangeArrowheads="1"/>
          </p:cNvSpPr>
          <p:nvPr/>
        </p:nvSpPr>
        <p:spPr bwMode="auto">
          <a:xfrm>
            <a:off x="3644900" y="8748713"/>
            <a:ext cx="31686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kumimoji="0" lang="zh-TW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以色列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聖墓大殿</a:t>
            </a:r>
            <a:endParaRPr kumimoji="0" lang="en-US" altLang="zh-TW">
              <a:solidFill>
                <a:schemeClr val="bg1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</p:spTree>
  </p:cSld>
  <p:clrMapOvr>
    <a:masterClrMapping/>
  </p:clrMapOvr>
  <p:transition advTm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ctrTitle"/>
          </p:nvPr>
        </p:nvSpPr>
        <p:spPr>
          <a:xfrm>
            <a:off x="404813" y="1116013"/>
            <a:ext cx="6119812" cy="1511300"/>
          </a:xfrm>
        </p:spPr>
        <p:txBody>
          <a:bodyPr anchor="t"/>
          <a:lstStyle/>
          <a:p>
            <a:pPr algn="l" defTabSz="901700" eaLnBrk="1" hangingPunct="1">
              <a:tabLst>
                <a:tab pos="4127500" algn="l"/>
                <a:tab pos="5384800" algn="l"/>
              </a:tabLst>
            </a:pPr>
            <a:r>
              <a:rPr lang="en-US" altLang="zh-TW" sz="28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2018</a:t>
            </a:r>
            <a:r>
              <a:rPr lang="zh-TW" altLang="en-US" sz="28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lang="zh-TW" altLang="en-US" sz="28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16</a:t>
            </a:r>
            <a:r>
              <a:rPr lang="zh-TW" altLang="en-US" sz="28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農曆八月初七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常年期第廿四主日                         </a:t>
            </a: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</a:t>
            </a: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>
                <a:solidFill>
                  <a:srgbClr val="7030A0"/>
                </a:solidFill>
              </a:rPr>
              <a:t/>
            </a:r>
            <a:br>
              <a:rPr lang="en-US" altLang="zh-TW" sz="2000" smtClean="0">
                <a:solidFill>
                  <a:srgbClr val="7030A0"/>
                </a:solidFill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fr-FR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fr-FR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    </a:t>
            </a:r>
            <a:endParaRPr lang="en-US" altLang="zh-TW" sz="2000" smtClean="0">
              <a:solidFill>
                <a:srgbClr val="7030A0"/>
              </a:solidFill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30722" name="TextBox 5"/>
          <p:cNvSpPr txBox="1">
            <a:spLocks noChangeArrowheads="1"/>
          </p:cNvSpPr>
          <p:nvPr/>
        </p:nvSpPr>
        <p:spPr bwMode="auto">
          <a:xfrm>
            <a:off x="215900" y="8524875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072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40013"/>
            <a:ext cx="6858000" cy="538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ctrTitle"/>
          </p:nvPr>
        </p:nvSpPr>
        <p:spPr>
          <a:xfrm>
            <a:off x="404813" y="1116013"/>
            <a:ext cx="6119812" cy="1511300"/>
          </a:xfrm>
        </p:spPr>
        <p:txBody>
          <a:bodyPr anchor="t"/>
          <a:lstStyle/>
          <a:p>
            <a:pPr algn="l" defTabSz="901700" eaLnBrk="1" hangingPunct="1">
              <a:tabLst>
                <a:tab pos="4127500" algn="l"/>
                <a:tab pos="5384800" algn="l"/>
              </a:tabLst>
            </a:pP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2018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17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農曆八月初八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fr-FR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fr-FR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    </a:t>
            </a:r>
            <a:endParaRPr lang="en-US" altLang="zh-TW" sz="2000" smtClean="0">
              <a:solidFill>
                <a:srgbClr val="7030A0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31746" name="Picture 2"/>
          <p:cNvPicPr>
            <a:picLocks noChangeAspect="1"/>
          </p:cNvPicPr>
          <p:nvPr/>
        </p:nvPicPr>
        <p:blipFill>
          <a:blip r:embed="rId2"/>
          <a:srcRect t="20413"/>
          <a:stretch>
            <a:fillRect/>
          </a:stretch>
        </p:blipFill>
        <p:spPr bwMode="auto">
          <a:xfrm>
            <a:off x="447675" y="1692275"/>
            <a:ext cx="5962650" cy="589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6"/>
          <p:cNvPicPr>
            <a:picLocks noChangeAspect="1"/>
          </p:cNvPicPr>
          <p:nvPr/>
        </p:nvPicPr>
        <p:blipFill>
          <a:blip r:embed="rId2"/>
          <a:srcRect t="94164"/>
          <a:stretch>
            <a:fillRect/>
          </a:stretch>
        </p:blipFill>
        <p:spPr bwMode="auto">
          <a:xfrm>
            <a:off x="447675" y="7308850"/>
            <a:ext cx="59626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534988" y="7261225"/>
            <a:ext cx="5788025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kumimoji="0" lang="en-US" sz="2600" dirty="0" err="1">
                <a:latin typeface="HGSMinchoE" panose="02020900000000000000" pitchFamily="18" charset="-128"/>
                <a:ea typeface="HGSMinchoE" panose="02020900000000000000" pitchFamily="18" charset="-128"/>
              </a:rPr>
              <a:t>我的天主</a:t>
            </a:r>
            <a:r>
              <a:rPr kumimoji="0" lang="en-US" sz="2600" spc="-300" dirty="0" err="1">
                <a:latin typeface="HGSMinchoE" panose="02020900000000000000" pitchFamily="18" charset="-128"/>
                <a:ea typeface="HGSMinchoE" panose="02020900000000000000" pitchFamily="18" charset="-128"/>
              </a:rPr>
              <a:t>，</a:t>
            </a:r>
            <a:r>
              <a:rPr kumimoji="0" lang="en-US" sz="2600" dirty="0" err="1">
                <a:latin typeface="HGSMinchoE" panose="02020900000000000000" pitchFamily="18" charset="-128"/>
                <a:ea typeface="HGSMinchoE" panose="02020900000000000000" pitchFamily="18" charset="-128"/>
              </a:rPr>
              <a:t>承行你的旨意為我所喜愛</a:t>
            </a:r>
            <a:r>
              <a:rPr kumimoji="0" lang="en-US" sz="2600" spc="-300" dirty="0">
                <a:latin typeface="HGSMinchoE" panose="02020900000000000000" pitchFamily="18" charset="-128"/>
                <a:ea typeface="HGSMinchoE" panose="02020900000000000000" pitchFamily="18" charset="-128"/>
              </a:rPr>
              <a:t>，</a:t>
            </a:r>
          </a:p>
          <a:p>
            <a:pPr algn="ctr" eaLnBrk="0" hangingPunct="0">
              <a:defRPr/>
            </a:pPr>
            <a:r>
              <a:rPr kumimoji="0" lang="en-US" sz="2600" dirty="0" err="1">
                <a:latin typeface="HGSMinchoE" panose="02020900000000000000" pitchFamily="18" charset="-128"/>
                <a:ea typeface="HGSMinchoE" panose="02020900000000000000" pitchFamily="18" charset="-128"/>
              </a:rPr>
              <a:t>你的法律常存在我的心懷</a:t>
            </a:r>
            <a:r>
              <a:rPr kumimoji="0" lang="en-US" sz="2600" dirty="0">
                <a:latin typeface="HGSMinchoE" panose="02020900000000000000" pitchFamily="18" charset="-128"/>
                <a:ea typeface="HGSMinchoE" panose="02020900000000000000" pitchFamily="18" charset="-128"/>
              </a:rPr>
              <a:t>。</a:t>
            </a:r>
            <a:r>
              <a:rPr kumimoji="0" lang="zh-TW" altLang="en-US" sz="1400" dirty="0">
                <a:latin typeface="HGSMinchoE" panose="02020900000000000000" pitchFamily="18" charset="-128"/>
                <a:ea typeface="HGSMinchoE" panose="02020900000000000000" pitchFamily="18" charset="-128"/>
              </a:rPr>
              <a:t>詠</a:t>
            </a:r>
            <a:r>
              <a:rPr kumimoji="0" lang="en-US" altLang="zh-TW" sz="1400" dirty="0">
                <a:latin typeface="HGSMinchoE" panose="02020900000000000000" pitchFamily="18" charset="-128"/>
                <a:ea typeface="HGSMinchoE" panose="02020900000000000000" pitchFamily="18" charset="-128"/>
              </a:rPr>
              <a:t> Ps 40:9</a:t>
            </a:r>
          </a:p>
          <a:p>
            <a:pPr algn="ctr" eaLnBrk="0" hangingPunct="0">
              <a:defRPr/>
            </a:pPr>
            <a:r>
              <a:rPr kumimoji="0" lang="en-HK" sz="2400" dirty="0">
                <a:latin typeface="Stencil" pitchFamily="82" charset="77"/>
                <a:ea typeface="HGPMinchoE" panose="02020900000000000000" pitchFamily="18" charset="-128"/>
              </a:rPr>
              <a:t>To do your will is my delight; </a:t>
            </a:r>
          </a:p>
          <a:p>
            <a:pPr algn="ctr" eaLnBrk="0" hangingPunct="0">
              <a:defRPr/>
            </a:pPr>
            <a:r>
              <a:rPr kumimoji="0" lang="en-HK" sz="2400" dirty="0">
                <a:latin typeface="Stencil" pitchFamily="82" charset="77"/>
                <a:ea typeface="HGPMinchoE" panose="02020900000000000000" pitchFamily="18" charset="-128"/>
              </a:rPr>
              <a:t>my God, your law is in my heart!</a:t>
            </a:r>
            <a:endParaRPr kumimoji="0" lang="en-US" sz="2400" dirty="0">
              <a:latin typeface="Stencil" pitchFamily="82" charset="77"/>
              <a:ea typeface="HGPMinchoE" panose="02020900000000000000" pitchFamily="18" charset="-128"/>
            </a:endParaRPr>
          </a:p>
        </p:txBody>
      </p:sp>
    </p:spTree>
  </p:cSld>
  <p:clrMapOvr>
    <a:masterClrMapping/>
  </p:clrMapOvr>
  <p:transition advTm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ctrTitle"/>
          </p:nvPr>
        </p:nvSpPr>
        <p:spPr>
          <a:xfrm>
            <a:off x="404813" y="1116013"/>
            <a:ext cx="6119812" cy="1511300"/>
          </a:xfrm>
        </p:spPr>
        <p:txBody>
          <a:bodyPr anchor="t"/>
          <a:lstStyle/>
          <a:p>
            <a:pPr algn="l" defTabSz="901700" eaLnBrk="1" hangingPunct="1">
              <a:tabLst>
                <a:tab pos="4127500" algn="l"/>
                <a:tab pos="5384800" algn="l"/>
              </a:tabLst>
            </a:pP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2018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18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農曆八月初九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fr-FR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fr-FR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    </a:t>
            </a:r>
            <a:endParaRPr lang="en-US" altLang="zh-TW" sz="2000" smtClean="0">
              <a:solidFill>
                <a:srgbClr val="7030A0"/>
              </a:solidFill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32770" name="TextBox 5"/>
          <p:cNvSpPr txBox="1">
            <a:spLocks noChangeArrowheads="1"/>
          </p:cNvSpPr>
          <p:nvPr/>
        </p:nvSpPr>
        <p:spPr bwMode="auto">
          <a:xfrm>
            <a:off x="215900" y="85328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2771" name="Picture 4" descr="G:\Bible\AI\2016-9\2016-09-13b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98638"/>
            <a:ext cx="6858000" cy="666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ctrTitle"/>
          </p:nvPr>
        </p:nvSpPr>
        <p:spPr>
          <a:xfrm>
            <a:off x="404813" y="1116013"/>
            <a:ext cx="6119812" cy="1511300"/>
          </a:xfrm>
        </p:spPr>
        <p:txBody>
          <a:bodyPr anchor="t"/>
          <a:lstStyle/>
          <a:p>
            <a:pPr algn="l" defTabSz="901700" eaLnBrk="1" hangingPunct="1">
              <a:tabLst>
                <a:tab pos="4127500" algn="l"/>
                <a:tab pos="5384800" algn="l"/>
              </a:tabLst>
            </a:pP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2018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19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農曆八月初十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聖雅納略 主教、殉道                  紀念</a:t>
            </a: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St Januarius </a:t>
            </a:r>
            <a:r>
              <a:rPr lang="en-US" altLang="zh-TW" sz="2200" b="1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200" b="1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fr-FR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fr-FR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200" b="1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200" b="1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                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              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                     </a:t>
            </a:r>
            <a:endParaRPr lang="en-US" altLang="zh-TW" sz="2000" smtClean="0">
              <a:solidFill>
                <a:srgbClr val="7030A0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33794" name="TextBox 5"/>
          <p:cNvSpPr txBox="1">
            <a:spLocks noChangeArrowheads="1"/>
          </p:cNvSpPr>
          <p:nvPr/>
        </p:nvSpPr>
        <p:spPr bwMode="auto">
          <a:xfrm>
            <a:off x="215900" y="85963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379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95513"/>
            <a:ext cx="6858000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ctrTitle"/>
          </p:nvPr>
        </p:nvSpPr>
        <p:spPr>
          <a:xfrm>
            <a:off x="404813" y="1116013"/>
            <a:ext cx="6119812" cy="1511300"/>
          </a:xfrm>
        </p:spPr>
        <p:txBody>
          <a:bodyPr anchor="t"/>
          <a:lstStyle/>
          <a:p>
            <a:pPr algn="l" defTabSz="901700" eaLnBrk="1" hangingPunct="1">
              <a:tabLst>
                <a:tab pos="4127500" algn="l"/>
                <a:tab pos="5384800" algn="l"/>
              </a:tabLst>
            </a:pPr>
            <a:r>
              <a:rPr lang="en-US" altLang="zh-TW" sz="28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2018</a:t>
            </a:r>
            <a:r>
              <a:rPr lang="zh-TW" altLang="en-US" sz="28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lang="zh-TW" altLang="en-US" sz="28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lang="zh-TW" altLang="en-US" sz="28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農曆七月廿三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常年期第廿二主日                         </a:t>
            </a: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</a:t>
            </a: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>
                <a:solidFill>
                  <a:srgbClr val="7030A0"/>
                </a:solidFill>
              </a:rPr>
              <a:t/>
            </a:r>
            <a:br>
              <a:rPr lang="en-US" altLang="zh-TW" sz="2000" smtClean="0">
                <a:solidFill>
                  <a:srgbClr val="7030A0"/>
                </a:solidFill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fr-FR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fr-FR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    </a:t>
            </a:r>
            <a:endParaRPr lang="en-US" altLang="zh-TW" sz="2000" smtClean="0">
              <a:solidFill>
                <a:srgbClr val="7030A0"/>
              </a:solidFill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16386" name="TextBox 5"/>
          <p:cNvSpPr txBox="1">
            <a:spLocks noChangeArrowheads="1"/>
          </p:cNvSpPr>
          <p:nvPr/>
        </p:nvSpPr>
        <p:spPr bwMode="auto">
          <a:xfrm>
            <a:off x="215900" y="8524875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6387" name="Picture 5" descr="Jm 1 v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27313"/>
            <a:ext cx="6858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 txBox="1">
            <a:spLocks/>
          </p:cNvSpPr>
          <p:nvPr/>
        </p:nvSpPr>
        <p:spPr bwMode="auto">
          <a:xfrm>
            <a:off x="404813" y="1116013"/>
            <a:ext cx="6119812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01700">
              <a:lnSpc>
                <a:spcPct val="90000"/>
              </a:lnSpc>
              <a:tabLst>
                <a:tab pos="4127500" algn="l"/>
                <a:tab pos="5384800" algn="l"/>
              </a:tabLst>
            </a:pPr>
            <a:r>
              <a:rPr kumimoji="0" lang="en-US" altLang="zh-TW" sz="280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2018</a:t>
            </a:r>
            <a:r>
              <a:rPr kumimoji="0" lang="zh-TW" altLang="en-US" sz="280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TW" altLang="en-US" sz="280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</a:t>
            </a:r>
            <a:r>
              <a:rPr kumimoji="0" lang="zh-TW" altLang="en-US" sz="280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 </a:t>
            </a:r>
            <a:r>
              <a:rPr kumimoji="0" lang="en-US" altLang="zh-TW" sz="200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</a:t>
            </a:r>
            <a:r>
              <a:rPr kumimoji="0" lang="zh-TW" altLang="en-US" sz="200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農曆八月十一</a:t>
            </a:r>
            <a:r>
              <a:rPr kumimoji="0" lang="en-US" altLang="zh-TW" sz="200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kumimoji="0" lang="en-US" altLang="zh-TW" sz="200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kumimoji="0" lang="en-US" altLang="zh-TW" sz="200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en-US" sz="2200" b="1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聖金大建及同伴</a:t>
            </a:r>
            <a:r>
              <a:rPr kumimoji="0" lang="en-US" altLang="zh-TW" sz="2200" b="1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en-US" sz="2200" b="1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殉道                  紀念</a:t>
            </a:r>
            <a:r>
              <a:rPr kumimoji="0" lang="en-US" altLang="zh-TW" sz="2200" b="1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kumimoji="0" lang="en-US" altLang="zh-TW" sz="2200" b="1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kumimoji="0" lang="en-US" altLang="zh-TW" sz="2200" b="1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Ss Andrew Kim Taegon and Companions</a:t>
            </a:r>
            <a:endParaRPr kumimoji="0" lang="en-US" altLang="zh-TW" sz="2000">
              <a:solidFill>
                <a:srgbClr val="7030A0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481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71713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ctrTitle"/>
          </p:nvPr>
        </p:nvSpPr>
        <p:spPr>
          <a:xfrm>
            <a:off x="404813" y="1116013"/>
            <a:ext cx="6119812" cy="1511300"/>
          </a:xfrm>
        </p:spPr>
        <p:txBody>
          <a:bodyPr anchor="t"/>
          <a:lstStyle/>
          <a:p>
            <a:pPr algn="l" defTabSz="901700" eaLnBrk="1" hangingPunct="1">
              <a:tabLst>
                <a:tab pos="4127500" algn="l"/>
                <a:tab pos="5384800" algn="l"/>
              </a:tabLst>
            </a:pP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2018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21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農曆八月十二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聖瑪竇</a:t>
            </a: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宗徒、聖史</a:t>
            </a: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慶日</a:t>
            </a: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St Matthew, Apostle &amp; Evangelist</a:t>
            </a:r>
            <a:r>
              <a:rPr lang="en-US" altLang="zh-TW" sz="2200" b="1" smtClean="0">
                <a:solidFill>
                  <a:srgbClr val="7030A0"/>
                </a:solidFill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200" b="1" smtClean="0">
                <a:solidFill>
                  <a:srgbClr val="7030A0"/>
                </a:solidFill>
                <a:ea typeface="FangSong" pitchFamily="49" charset="-122"/>
                <a:cs typeface="Microsoft Tai Le" pitchFamily="34" charset="0"/>
              </a:rPr>
            </a:b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200" b="1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200" b="1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fr-FR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fr-FR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                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              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                     </a:t>
            </a:r>
            <a:endParaRPr lang="en-US" altLang="zh-TW" sz="2000" smtClean="0">
              <a:solidFill>
                <a:srgbClr val="7030A0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584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95513"/>
            <a:ext cx="6858000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Box 5"/>
          <p:cNvSpPr txBox="1">
            <a:spLocks noChangeArrowheads="1"/>
          </p:cNvSpPr>
          <p:nvPr/>
        </p:nvSpPr>
        <p:spPr bwMode="auto">
          <a:xfrm>
            <a:off x="215900" y="85963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cxnSp>
        <p:nvCxnSpPr>
          <p:cNvPr id="3" name="Straight Connector 2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15900" y="8459788"/>
            <a:ext cx="63087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 advTm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ctrTitle"/>
          </p:nvPr>
        </p:nvSpPr>
        <p:spPr>
          <a:xfrm>
            <a:off x="404813" y="1116013"/>
            <a:ext cx="6119812" cy="1511300"/>
          </a:xfrm>
        </p:spPr>
        <p:txBody>
          <a:bodyPr anchor="t"/>
          <a:lstStyle/>
          <a:p>
            <a:pPr algn="l" defTabSz="901700" eaLnBrk="1" hangingPunct="1">
              <a:tabLst>
                <a:tab pos="4127500" algn="l"/>
                <a:tab pos="5384800" algn="l"/>
              </a:tabLst>
            </a:pP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2018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22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農曆八月十三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fr-FR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fr-FR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    </a:t>
            </a:r>
            <a:endParaRPr lang="en-US" altLang="zh-TW" sz="2000" smtClean="0">
              <a:solidFill>
                <a:srgbClr val="7030A0"/>
              </a:solidFill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36866" name="TextBox 5"/>
          <p:cNvSpPr txBox="1">
            <a:spLocks noChangeArrowheads="1"/>
          </p:cNvSpPr>
          <p:nvPr/>
        </p:nvSpPr>
        <p:spPr bwMode="auto">
          <a:xfrm>
            <a:off x="215900" y="85328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6867" name="Picture 2" descr="G:\Bible\AI\2016-9\2016-09-17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563" y="2268538"/>
            <a:ext cx="6480175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ctrTitle"/>
          </p:nvPr>
        </p:nvSpPr>
        <p:spPr>
          <a:xfrm>
            <a:off x="404813" y="1116013"/>
            <a:ext cx="6119812" cy="1511300"/>
          </a:xfrm>
        </p:spPr>
        <p:txBody>
          <a:bodyPr anchor="t"/>
          <a:lstStyle/>
          <a:p>
            <a:pPr algn="l" defTabSz="901700" eaLnBrk="1" hangingPunct="1">
              <a:tabLst>
                <a:tab pos="4127500" algn="l"/>
                <a:tab pos="5384800" algn="l"/>
              </a:tabLst>
            </a:pPr>
            <a:r>
              <a:rPr lang="en-US" altLang="zh-TW" sz="28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2018</a:t>
            </a:r>
            <a:r>
              <a:rPr lang="zh-TW" altLang="en-US" sz="28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lang="zh-TW" altLang="en-US" sz="28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23</a:t>
            </a:r>
            <a:r>
              <a:rPr lang="zh-TW" altLang="en-US" sz="28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農曆八月十四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秋分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常年期第廿五主日                         </a:t>
            </a:r>
            <a:r>
              <a:rPr lang="en-US" altLang="zh-TW" sz="2200" b="1" smtClean="0">
                <a:cs typeface="Microsoft Tai Le" pitchFamily="34" charset="0"/>
              </a:rPr>
              <a:t/>
            </a:r>
            <a:br>
              <a:rPr lang="en-US" altLang="zh-TW" sz="2200" b="1" smtClean="0">
                <a:cs typeface="Microsoft Tai Le" pitchFamily="34" charset="0"/>
              </a:rPr>
            </a:b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200" b="1" smtClean="0"/>
              <a:t/>
            </a:r>
            <a:br>
              <a:rPr lang="en-US" altLang="zh-TW" sz="2200" b="1" smtClean="0"/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</a:t>
            </a: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>
                <a:solidFill>
                  <a:srgbClr val="7030A0"/>
                </a:solidFill>
              </a:rPr>
              <a:t/>
            </a:r>
            <a:br>
              <a:rPr lang="en-US" altLang="zh-TW" sz="2000" smtClean="0">
                <a:solidFill>
                  <a:srgbClr val="7030A0"/>
                </a:solidFill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fr-FR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fr-FR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    </a:t>
            </a:r>
            <a:endParaRPr lang="en-US" altLang="zh-TW" sz="2000" smtClean="0">
              <a:solidFill>
                <a:srgbClr val="7030A0"/>
              </a:solidFill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37890" name="TextBox 5"/>
          <p:cNvSpPr txBox="1">
            <a:spLocks noChangeArrowheads="1"/>
          </p:cNvSpPr>
          <p:nvPr/>
        </p:nvSpPr>
        <p:spPr bwMode="auto">
          <a:xfrm>
            <a:off x="215900" y="8524875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7891" name="Picture 5" descr="Mk 9 v3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16200"/>
            <a:ext cx="685800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ctrTitle"/>
          </p:nvPr>
        </p:nvSpPr>
        <p:spPr>
          <a:xfrm>
            <a:off x="404813" y="1116013"/>
            <a:ext cx="6119812" cy="1511300"/>
          </a:xfrm>
        </p:spPr>
        <p:txBody>
          <a:bodyPr anchor="t"/>
          <a:lstStyle/>
          <a:p>
            <a:pPr algn="l" defTabSz="901700" eaLnBrk="1" hangingPunct="1">
              <a:tabLst>
                <a:tab pos="4127500" algn="l"/>
                <a:tab pos="5384800" algn="l"/>
              </a:tabLst>
            </a:pP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2018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24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農曆八月十五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中秋節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       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                     </a:t>
            </a:r>
            <a:endParaRPr lang="en-US" altLang="zh-TW" sz="2000" smtClean="0">
              <a:solidFill>
                <a:srgbClr val="7030A0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161795" name="Subtitle 2"/>
          <p:cNvSpPr>
            <a:spLocks noGrp="1"/>
          </p:cNvSpPr>
          <p:nvPr>
            <p:ph type="subTitle" idx="1"/>
          </p:nvPr>
        </p:nvSpPr>
        <p:spPr>
          <a:xfrm>
            <a:off x="457200" y="2339975"/>
            <a:ext cx="5943600" cy="5892800"/>
          </a:xfrm>
          <a:ln>
            <a:solidFill>
              <a:schemeClr val="bg1"/>
            </a:solidFill>
          </a:ln>
        </p:spPr>
        <p:txBody>
          <a:bodyPr rtlCol="0">
            <a:normAutofit/>
          </a:bodyPr>
          <a:lstStyle/>
          <a:p>
            <a:pPr eaLnBrk="1" hangingPunct="1">
              <a:defRPr/>
            </a:pPr>
            <a:endParaRPr lang="zh-TW" altLang="en-US" dirty="0">
              <a:solidFill>
                <a:srgbClr val="898989"/>
              </a:solidFill>
            </a:endParaRPr>
          </a:p>
        </p:txBody>
      </p:sp>
      <p:sp>
        <p:nvSpPr>
          <p:cNvPr id="38915" name="TextBox 5"/>
          <p:cNvSpPr txBox="1">
            <a:spLocks noChangeArrowheads="1"/>
          </p:cNvSpPr>
          <p:nvPr/>
        </p:nvSpPr>
        <p:spPr bwMode="auto">
          <a:xfrm>
            <a:off x="215900" y="85963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891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8175"/>
            <a:ext cx="6858000" cy="664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ctrTitle"/>
          </p:nvPr>
        </p:nvSpPr>
        <p:spPr>
          <a:xfrm>
            <a:off x="404813" y="1116013"/>
            <a:ext cx="6119812" cy="1511300"/>
          </a:xfrm>
        </p:spPr>
        <p:txBody>
          <a:bodyPr anchor="t"/>
          <a:lstStyle/>
          <a:p>
            <a:pPr algn="l" defTabSz="901700" eaLnBrk="1" hangingPunct="1">
              <a:tabLst>
                <a:tab pos="4127500" algn="l"/>
                <a:tab pos="5384800" algn="l"/>
              </a:tabLst>
            </a:pP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2018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25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農曆八月十六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fr-FR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fr-FR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    </a:t>
            </a:r>
            <a:endParaRPr lang="en-US" altLang="zh-TW" sz="2000" smtClean="0">
              <a:solidFill>
                <a:srgbClr val="7030A0"/>
              </a:solidFill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39938" name="TextBox 5"/>
          <p:cNvSpPr txBox="1">
            <a:spLocks noChangeArrowheads="1"/>
          </p:cNvSpPr>
          <p:nvPr/>
        </p:nvSpPr>
        <p:spPr bwMode="auto">
          <a:xfrm>
            <a:off x="215900" y="85328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993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5788"/>
            <a:ext cx="6858000" cy="65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ctrTitle"/>
          </p:nvPr>
        </p:nvSpPr>
        <p:spPr>
          <a:xfrm>
            <a:off x="404813" y="1116013"/>
            <a:ext cx="6119812" cy="1511300"/>
          </a:xfrm>
        </p:spPr>
        <p:txBody>
          <a:bodyPr anchor="t"/>
          <a:lstStyle/>
          <a:p>
            <a:pPr algn="l" defTabSz="901700" eaLnBrk="1" hangingPunct="1">
              <a:tabLst>
                <a:tab pos="4127500" algn="l"/>
                <a:tab pos="5384800" algn="l"/>
              </a:tabLst>
            </a:pP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2018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26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農曆八月十七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聖葛斯默及聖達彌盎</a:t>
            </a: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殉道</a:t>
            </a: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	       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紀念</a:t>
            </a: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Ss Cosmas &amp; Damian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醫生主保</a:t>
            </a: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真福保祿六世 </a:t>
            </a: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教宗</a:t>
            </a: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Bl Pope Paul VI  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紀念</a:t>
            </a:r>
            <a:r>
              <a:rPr lang="en-US" altLang="zh-TW" sz="2000" smtClean="0">
                <a:solidFill>
                  <a:srgbClr val="7030A0"/>
                </a:solidFill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fr-FR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fr-FR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                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              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                     </a:t>
            </a:r>
            <a:endParaRPr lang="en-US" altLang="zh-TW" sz="2000" smtClean="0">
              <a:solidFill>
                <a:srgbClr val="7030A0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161795" name="Subtitle 2"/>
          <p:cNvSpPr>
            <a:spLocks noGrp="1"/>
          </p:cNvSpPr>
          <p:nvPr>
            <p:ph type="subTitle" idx="1"/>
          </p:nvPr>
        </p:nvSpPr>
        <p:spPr>
          <a:xfrm>
            <a:off x="457200" y="2627313"/>
            <a:ext cx="5943600" cy="5892800"/>
          </a:xfrm>
          <a:ln>
            <a:solidFill>
              <a:schemeClr val="bg1"/>
            </a:solidFill>
          </a:ln>
        </p:spPr>
        <p:txBody>
          <a:bodyPr rtlCol="0">
            <a:normAutofit/>
          </a:bodyPr>
          <a:lstStyle/>
          <a:p>
            <a:pPr eaLnBrk="1" hangingPunct="1">
              <a:defRPr/>
            </a:pPr>
            <a:endParaRPr lang="zh-TW" altLang="en-US" dirty="0">
              <a:solidFill>
                <a:srgbClr val="898989"/>
              </a:solidFill>
            </a:endParaRP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215900" y="8667750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096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495550"/>
            <a:ext cx="6478588" cy="610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ctrTitle"/>
          </p:nvPr>
        </p:nvSpPr>
        <p:spPr>
          <a:xfrm>
            <a:off x="404813" y="1116013"/>
            <a:ext cx="6119812" cy="1511300"/>
          </a:xfrm>
        </p:spPr>
        <p:txBody>
          <a:bodyPr anchor="t"/>
          <a:lstStyle/>
          <a:p>
            <a:pPr algn="l" defTabSz="901700" eaLnBrk="1" hangingPunct="1">
              <a:tabLst>
                <a:tab pos="4127500" algn="l"/>
                <a:tab pos="5384800" algn="l"/>
              </a:tabLst>
            </a:pP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2018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27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農曆八月十八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秋分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聖雲先</a:t>
            </a: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司鐸                          紀念</a:t>
            </a: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St Vincent de Paul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慈善機構主保</a:t>
            </a:r>
            <a:r>
              <a:rPr lang="en-US" altLang="zh-TW" sz="2200" b="1" smtClean="0">
                <a:solidFill>
                  <a:srgbClr val="7030A0"/>
                </a:solidFill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200" b="1" smtClean="0">
                <a:solidFill>
                  <a:srgbClr val="7030A0"/>
                </a:solidFill>
                <a:ea typeface="FangSong" pitchFamily="49" charset="-122"/>
                <a:cs typeface="Microsoft Tai Le" pitchFamily="34" charset="0"/>
              </a:rPr>
            </a:b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fr-FR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fr-FR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                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              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                     </a:t>
            </a:r>
            <a:endParaRPr lang="en-US" altLang="zh-TW" sz="2000" smtClean="0">
              <a:solidFill>
                <a:srgbClr val="7030A0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41986" name="TextBox 5"/>
          <p:cNvSpPr txBox="1">
            <a:spLocks noChangeArrowheads="1"/>
          </p:cNvSpPr>
          <p:nvPr/>
        </p:nvSpPr>
        <p:spPr bwMode="auto">
          <a:xfrm>
            <a:off x="2852738" y="8596313"/>
            <a:ext cx="3860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zh-TW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巴黎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kumimoji="0" lang="zh-TW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聖母顯靈聖牌小堂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kumimoji="0" lang="zh-TW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聖雲先祭台</a:t>
            </a:r>
            <a:endParaRPr kumimoji="0" lang="en-US" altLang="zh-TW">
              <a:solidFill>
                <a:schemeClr val="bg1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4198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413" y="2220913"/>
            <a:ext cx="6353175" cy="635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Subtitle 2"/>
          <p:cNvSpPr>
            <a:spLocks noGrp="1"/>
          </p:cNvSpPr>
          <p:nvPr>
            <p:ph type="subTitle" idx="1"/>
          </p:nvPr>
        </p:nvSpPr>
        <p:spPr>
          <a:xfrm>
            <a:off x="457200" y="2614613"/>
            <a:ext cx="5943600" cy="5892800"/>
          </a:xfrm>
          <a:ln>
            <a:solidFill>
              <a:schemeClr val="bg1"/>
            </a:solidFill>
          </a:ln>
        </p:spPr>
        <p:txBody>
          <a:bodyPr rtlCol="0">
            <a:normAutofit/>
          </a:bodyPr>
          <a:lstStyle/>
          <a:p>
            <a:pPr eaLnBrk="1" hangingPunct="1">
              <a:defRPr/>
            </a:pPr>
            <a:endParaRPr lang="zh-TW" altLang="en-US" dirty="0">
              <a:solidFill>
                <a:srgbClr val="898989"/>
              </a:solidFill>
            </a:endParaRPr>
          </a:p>
        </p:txBody>
      </p:sp>
      <p:sp>
        <p:nvSpPr>
          <p:cNvPr id="43010" name="Title 1"/>
          <p:cNvSpPr>
            <a:spLocks noGrp="1"/>
          </p:cNvSpPr>
          <p:nvPr>
            <p:ph type="ctrTitle"/>
          </p:nvPr>
        </p:nvSpPr>
        <p:spPr>
          <a:xfrm>
            <a:off x="404813" y="1187450"/>
            <a:ext cx="6119812" cy="1512888"/>
          </a:xfrm>
        </p:spPr>
        <p:txBody>
          <a:bodyPr anchor="t"/>
          <a:lstStyle/>
          <a:p>
            <a:pPr algn="l" defTabSz="901700" eaLnBrk="1" hangingPunct="1">
              <a:tabLst>
                <a:tab pos="4127500" algn="l"/>
                <a:tab pos="5384800" algn="l"/>
              </a:tabLst>
            </a:pP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2018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28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農曆八月十九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聖文策老</a:t>
            </a: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St Wenceslaus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殉道</a:t>
            </a: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	       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紀念</a:t>
            </a: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聖老楞佐</a:t>
            </a: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.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盧斯及同伴 殉道</a:t>
            </a: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	       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紀念</a:t>
            </a: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St Lawrence Ruiz &amp; Companions </a:t>
            </a:r>
            <a:b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fr-FR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fr-FR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                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              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                     </a:t>
            </a:r>
            <a:endParaRPr lang="en-US" altLang="zh-TW" sz="2000" smtClean="0">
              <a:solidFill>
                <a:srgbClr val="7030A0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43011" name="TextBox 5"/>
          <p:cNvSpPr txBox="1">
            <a:spLocks noChangeArrowheads="1"/>
          </p:cNvSpPr>
          <p:nvPr/>
        </p:nvSpPr>
        <p:spPr bwMode="auto">
          <a:xfrm>
            <a:off x="215900" y="85328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301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300" y="2543175"/>
            <a:ext cx="6121400" cy="598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ctrTitle"/>
          </p:nvPr>
        </p:nvSpPr>
        <p:spPr>
          <a:xfrm>
            <a:off x="404813" y="1187450"/>
            <a:ext cx="6119812" cy="1152525"/>
          </a:xfrm>
        </p:spPr>
        <p:txBody>
          <a:bodyPr anchor="t"/>
          <a:lstStyle/>
          <a:p>
            <a:pPr algn="l" defTabSz="901700" eaLnBrk="1" hangingPunct="1">
              <a:tabLst>
                <a:tab pos="4127500" algn="l"/>
                <a:tab pos="5384800" algn="l"/>
              </a:tabLst>
            </a:pP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2018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29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農曆八月二十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聖彌額爾、聖加俾額爾、聖辣法厄耳總領天使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慶日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de-DE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Ss Michael, Gabriel &amp; Raphael, Archangels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              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                     </a:t>
            </a:r>
            <a:endParaRPr lang="en-US" altLang="zh-TW" sz="2000" smtClean="0">
              <a:solidFill>
                <a:srgbClr val="7030A0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44034" name="TextBox 5"/>
          <p:cNvSpPr txBox="1">
            <a:spLocks noChangeArrowheads="1"/>
          </p:cNvSpPr>
          <p:nvPr/>
        </p:nvSpPr>
        <p:spPr bwMode="auto">
          <a:xfrm>
            <a:off x="215900" y="85328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403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2555875"/>
            <a:ext cx="6858000" cy="571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404813" y="1116013"/>
            <a:ext cx="6119812" cy="1727200"/>
          </a:xfrm>
        </p:spPr>
        <p:txBody>
          <a:bodyPr rtlCol="0" anchor="t">
            <a:noAutofit/>
          </a:bodyPr>
          <a:lstStyle/>
          <a:p>
            <a:pPr algn="l" defTabSz="901700" eaLnBrk="1" fontAlgn="auto" hangingPunct="1">
              <a:spcAft>
                <a:spcPts val="0"/>
              </a:spcAft>
              <a:tabLst>
                <a:tab pos="4127500" algn="l"/>
                <a:tab pos="5384800" algn="l"/>
              </a:tabLst>
              <a:defRPr/>
            </a:pPr>
            <a:r>
              <a:rPr lang="en-US" altLang="zh-TW" sz="280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2018</a:t>
            </a:r>
            <a:r>
              <a:rPr lang="zh-TW" altLang="en-US" sz="280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lang="zh-TW" altLang="en-US" sz="280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lang="zh-TW" altLang="en-US" sz="280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   </a:t>
            </a:r>
            <a:r>
              <a:rPr lang="en-US" altLang="zh-TW" sz="200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</a:t>
            </a:r>
            <a:r>
              <a:rPr lang="zh-TW" altLang="en-US" sz="200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農曆七月廿四</a:t>
            </a:r>
            <a:r>
              <a:rPr lang="en-US" altLang="zh-TW" sz="200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dirty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聖額我略一世 教宗 、聖師                 紀念                     </a:t>
            </a:r>
            <a:r>
              <a:rPr lang="en-US" altLang="zh-TW" sz="2000" dirty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dirty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dirty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St Gregory the Great</a:t>
            </a:r>
            <a:br>
              <a:rPr lang="en-US" altLang="zh-TW" sz="2000" dirty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dirty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1700" spc="-15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自稱</a:t>
            </a:r>
            <a:r>
              <a:rPr lang="zh-TW" altLang="en-US" sz="1700" spc="-30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</a:t>
            </a:r>
            <a:r>
              <a:rPr lang="zh-TW" altLang="en-US" sz="1700" spc="-15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諸僕之僕</a:t>
            </a:r>
            <a:r>
              <a:rPr lang="zh-TW" altLang="en-US" sz="1700" spc="-30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」</a:t>
            </a:r>
            <a:r>
              <a:rPr lang="zh-TW" altLang="en-US" sz="1700" spc="-15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，後世教宗襲用至今</a:t>
            </a:r>
            <a:r>
              <a:rPr lang="zh-TW" altLang="en-US" sz="1700" spc="-30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。</a:t>
            </a:r>
            <a:r>
              <a:rPr lang="zh-TW" altLang="en-US" sz="1700" spc="-15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任內整頓教會紀律</a:t>
            </a:r>
            <a:r>
              <a:rPr lang="zh-TW" altLang="en-US" sz="1700" spc="-30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丶</a:t>
            </a:r>
            <a:r>
              <a:rPr lang="zh-TW" altLang="en-US" sz="1700" spc="-15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闡述</a:t>
            </a:r>
            <a:r>
              <a:rPr lang="en-US" altLang="zh-TW" sz="1700" spc="-15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1700" spc="-15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1700" spc="-15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zh-TW" altLang="en-US" sz="1700" spc="-15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教義</a:t>
            </a:r>
            <a:r>
              <a:rPr lang="zh-TW" altLang="en-US" sz="1700" spc="-30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丶</a:t>
            </a:r>
            <a:r>
              <a:rPr lang="zh-TW" altLang="en-US" sz="1700" spc="-15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重整聖樂及禮儀</a:t>
            </a:r>
            <a:r>
              <a:rPr lang="zh-TW" altLang="en-US" sz="1700" spc="-30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，</a:t>
            </a:r>
            <a:r>
              <a:rPr lang="zh-TW" altLang="en-US" sz="1700" spc="-15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講道復以福音為本</a:t>
            </a:r>
            <a:r>
              <a:rPr lang="zh-TW" altLang="en-US" sz="1700" spc="-30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，</a:t>
            </a:r>
            <a:r>
              <a:rPr lang="zh-TW" altLang="en-US" sz="1700" spc="-15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並大力福傳及濟貧。</a:t>
            </a:r>
            <a:r>
              <a:rPr lang="zh-TW" altLang="en-US" sz="1700" spc="-150" dirty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</a:t>
            </a:r>
            <a:r>
              <a:rPr lang="en-US" altLang="zh-TW" sz="1700" dirty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1700" dirty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1700" dirty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1700" dirty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1700" dirty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1700" dirty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1700" dirty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dirty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dirty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dirty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dirty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dirty="0"/>
              <a:t/>
            </a:r>
            <a:br>
              <a:rPr lang="en-US" altLang="zh-TW" sz="2000" dirty="0"/>
            </a:br>
            <a:r>
              <a:rPr lang="en-US" altLang="zh-TW" sz="2000" dirty="0"/>
              <a:t/>
            </a:r>
            <a:br>
              <a:rPr lang="en-US" altLang="zh-TW" sz="2000" dirty="0"/>
            </a:br>
            <a:r>
              <a:rPr lang="en-US" altLang="zh-TW" sz="200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dirty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                 </a:t>
            </a:r>
            <a:r>
              <a:rPr lang="en-US" altLang="zh-TW" sz="200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dirty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                     </a:t>
            </a:r>
            <a:endParaRPr lang="en-US" altLang="zh-TW" sz="2000" dirty="0">
              <a:solidFill>
                <a:srgbClr val="7030A0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161795" name="Subtitle 2"/>
          <p:cNvSpPr>
            <a:spLocks noGrp="1"/>
          </p:cNvSpPr>
          <p:nvPr>
            <p:ph type="subTitle" idx="1"/>
          </p:nvPr>
        </p:nvSpPr>
        <p:spPr>
          <a:xfrm>
            <a:off x="457200" y="2771775"/>
            <a:ext cx="5943600" cy="6200775"/>
          </a:xfrm>
          <a:blipFill>
            <a:blip r:embed="rId2"/>
            <a:tile tx="0" ty="0" sx="100000" sy="100000" flip="none" algn="tl"/>
          </a:blipFill>
          <a:ln w="25400">
            <a:solidFill>
              <a:schemeClr val="accent4">
                <a:lumMod val="50000"/>
              </a:schemeClr>
            </a:solidFill>
          </a:ln>
        </p:spPr>
        <p:txBody>
          <a:bodyPr rtlCol="0">
            <a:normAutofit/>
          </a:bodyPr>
          <a:lstStyle/>
          <a:p>
            <a:pPr eaLnBrk="1" hangingPunct="1">
              <a:defRPr/>
            </a:pPr>
            <a:endParaRPr lang="zh-TW" altLang="en-US" dirty="0">
              <a:solidFill>
                <a:srgbClr val="898989"/>
              </a:solidFill>
            </a:endParaRPr>
          </a:p>
        </p:txBody>
      </p:sp>
      <p:pic>
        <p:nvPicPr>
          <p:cNvPr id="1741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5438" y="2787650"/>
            <a:ext cx="36671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481013" y="6443663"/>
            <a:ext cx="5903912" cy="2528887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kumimoji="0" lang="zh-TW" altLang="en-US" sz="3000">
                <a:latin typeface="HanWangFangSongMedium"/>
                <a:ea typeface="HanWangFangSongMedium"/>
                <a:cs typeface="HanWangFangSongMedium"/>
              </a:rPr>
              <a:t>我的言論和我的宣講，</a:t>
            </a:r>
          </a:p>
          <a:p>
            <a:pPr algn="ctr" eaLnBrk="0" hangingPunct="0">
              <a:lnSpc>
                <a:spcPct val="85000"/>
              </a:lnSpc>
            </a:pPr>
            <a:r>
              <a:rPr kumimoji="0" lang="zh-TW" altLang="en-US" sz="3000">
                <a:latin typeface="HanWangFangSongMedium"/>
                <a:ea typeface="HanWangFangSongMedium"/>
                <a:cs typeface="HanWangFangSongMedium"/>
              </a:rPr>
              <a:t>並不在於智慧動聽的言詞，</a:t>
            </a:r>
          </a:p>
          <a:p>
            <a:pPr algn="ctr" eaLnBrk="0" hangingPunct="0">
              <a:lnSpc>
                <a:spcPct val="85000"/>
              </a:lnSpc>
            </a:pPr>
            <a:r>
              <a:rPr kumimoji="0" lang="zh-TW" altLang="en-US" sz="3000">
                <a:latin typeface="HanWangFangSongMedium"/>
                <a:ea typeface="HanWangFangSongMedium"/>
                <a:cs typeface="HanWangFangSongMedium"/>
              </a:rPr>
              <a:t>而是在於聖神和他德能的表現。</a:t>
            </a:r>
            <a:endParaRPr kumimoji="0" lang="en-US" altLang="zh-TW">
              <a:latin typeface="HanWangFangSongMedium"/>
              <a:ea typeface="HanWangFangSongMedium"/>
              <a:cs typeface="HanWangFangSongMedium"/>
            </a:endParaRPr>
          </a:p>
          <a:p>
            <a:pPr algn="ctr" eaLnBrk="0" hangingPunct="0">
              <a:lnSpc>
                <a:spcPct val="85000"/>
              </a:lnSpc>
              <a:spcBef>
                <a:spcPts val="600"/>
              </a:spcBef>
            </a:pPr>
            <a:r>
              <a:rPr kumimoji="0" lang="en-US" altLang="zh-TW" sz="2400">
                <a:ea typeface="HanWangFangSongMedium"/>
                <a:cs typeface="HanWangFangSongMedium"/>
              </a:rPr>
              <a:t>My message &amp; my proclamation </a:t>
            </a:r>
          </a:p>
          <a:p>
            <a:pPr algn="ctr" eaLnBrk="0" hangingPunct="0">
              <a:lnSpc>
                <a:spcPct val="85000"/>
              </a:lnSpc>
            </a:pPr>
            <a:r>
              <a:rPr kumimoji="0" lang="en-US" altLang="zh-TW" sz="2200">
                <a:ea typeface="HanWangFangSongMedium"/>
                <a:cs typeface="HanWangFangSongMedium"/>
              </a:rPr>
              <a:t>were not with persuasive (words of) wisdom, </a:t>
            </a:r>
          </a:p>
          <a:p>
            <a:pPr algn="ctr" eaLnBrk="0" hangingPunct="0">
              <a:lnSpc>
                <a:spcPct val="85000"/>
              </a:lnSpc>
            </a:pPr>
            <a:r>
              <a:rPr kumimoji="0" lang="en-US" altLang="zh-TW" sz="2400">
                <a:ea typeface="HanWangFangSongMedium"/>
                <a:cs typeface="HanWangFangSongMedium"/>
              </a:rPr>
              <a:t>but with a demonstration of Spirit &amp; power.</a:t>
            </a:r>
          </a:p>
          <a:p>
            <a:pPr algn="ctr" eaLnBrk="0" hangingPunct="0">
              <a:lnSpc>
                <a:spcPct val="85000"/>
              </a:lnSpc>
            </a:pPr>
            <a:r>
              <a:rPr kumimoji="0" lang="zh-TW" altLang="en-US" sz="2000">
                <a:latin typeface="HanWangFangSongMedium"/>
                <a:ea typeface="HanWangFangSongMedium"/>
                <a:cs typeface="HanWangFangSongMedium"/>
              </a:rPr>
              <a:t>格前</a:t>
            </a:r>
            <a:r>
              <a:rPr kumimoji="0" lang="en-US" altLang="zh-TW" sz="2000">
                <a:latin typeface="HanWangFangSongMedium"/>
                <a:ea typeface="HanWangFangSongMedium"/>
                <a:cs typeface="HanWangFangSongMedium"/>
              </a:rPr>
              <a:t>1Co 2:4</a:t>
            </a:r>
          </a:p>
        </p:txBody>
      </p:sp>
    </p:spTree>
  </p:cSld>
  <p:clrMapOvr>
    <a:masterClrMapping/>
  </p:clrMapOvr>
  <p:transition advTm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ctrTitle"/>
          </p:nvPr>
        </p:nvSpPr>
        <p:spPr>
          <a:xfrm>
            <a:off x="404813" y="1116013"/>
            <a:ext cx="6119812" cy="1511300"/>
          </a:xfrm>
        </p:spPr>
        <p:txBody>
          <a:bodyPr anchor="t"/>
          <a:lstStyle/>
          <a:p>
            <a:pPr algn="l" defTabSz="901700" eaLnBrk="1" hangingPunct="1">
              <a:tabLst>
                <a:tab pos="4127500" algn="l"/>
                <a:tab pos="5384800" algn="l"/>
              </a:tabLst>
            </a:pPr>
            <a:r>
              <a:rPr lang="en-US" altLang="zh-TW" sz="28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2018</a:t>
            </a:r>
            <a:r>
              <a:rPr lang="zh-TW" altLang="en-US" sz="28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lang="zh-TW" altLang="en-US" sz="28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30</a:t>
            </a:r>
            <a:r>
              <a:rPr lang="zh-TW" altLang="en-US" sz="28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農曆八月廿一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常年期第廿六主日                         </a:t>
            </a: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</a:t>
            </a: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>
                <a:solidFill>
                  <a:srgbClr val="7030A0"/>
                </a:solidFill>
              </a:rPr>
              <a:t/>
            </a:r>
            <a:br>
              <a:rPr lang="en-US" altLang="zh-TW" sz="2000" smtClean="0">
                <a:solidFill>
                  <a:srgbClr val="7030A0"/>
                </a:solidFill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fr-FR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fr-FR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    </a:t>
            </a:r>
            <a:endParaRPr lang="en-US" altLang="zh-TW" sz="2000" smtClean="0">
              <a:solidFill>
                <a:srgbClr val="7030A0"/>
              </a:solidFill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45058" name="TextBox 5"/>
          <p:cNvSpPr txBox="1">
            <a:spLocks noChangeArrowheads="1"/>
          </p:cNvSpPr>
          <p:nvPr/>
        </p:nvSpPr>
        <p:spPr bwMode="auto">
          <a:xfrm>
            <a:off x="215900" y="8524875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5059" name="Picture 5" descr="Mk 9 v4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03513"/>
            <a:ext cx="6858000" cy="482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ctrTitle"/>
          </p:nvPr>
        </p:nvSpPr>
        <p:spPr>
          <a:xfrm>
            <a:off x="404813" y="1116013"/>
            <a:ext cx="6119812" cy="1511300"/>
          </a:xfrm>
        </p:spPr>
        <p:txBody>
          <a:bodyPr anchor="t"/>
          <a:lstStyle/>
          <a:p>
            <a:pPr algn="l" defTabSz="901700" eaLnBrk="1" hangingPunct="1">
              <a:tabLst>
                <a:tab pos="4127500" algn="l"/>
                <a:tab pos="5384800" algn="l"/>
              </a:tabLst>
            </a:pP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2018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農曆七月廿五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    </a:t>
            </a:r>
            <a:endParaRPr lang="en-US" altLang="zh-TW" sz="2000" smtClean="0">
              <a:solidFill>
                <a:srgbClr val="7030A0"/>
              </a:solidFill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215900" y="85963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843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35150"/>
            <a:ext cx="6858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-1588" y="5845175"/>
            <a:ext cx="6858001" cy="2706688"/>
          </a:xfrm>
          <a:prstGeom prst="rect">
            <a:avLst/>
          </a:prstGeom>
          <a:gradFill>
            <a:gsLst>
              <a:gs pos="0">
                <a:schemeClr val="accent6">
                  <a:lumMod val="0"/>
                  <a:lumOff val="100000"/>
                </a:schemeClr>
              </a:gs>
              <a:gs pos="20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5400000" scaled="1"/>
          </a:gradFill>
        </p:spPr>
        <p:txBody>
          <a:bodyPr tIns="251999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kumimoji="0"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nWangShinSuMedium" panose="02000500000000000000" pitchFamily="2" charset="-120"/>
                <a:ea typeface="HanWangShinSuMedium" panose="02000500000000000000" pitchFamily="2" charset="-120"/>
              </a:rPr>
              <a:t>除了天主聖神外</a:t>
            </a:r>
            <a:r>
              <a:rPr kumimoji="0"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HanWangShinSuMedium" panose="02000500000000000000" pitchFamily="2" charset="-120"/>
                <a:ea typeface="HanWangShinSuMedium" panose="02000500000000000000" pitchFamily="2" charset="-120"/>
              </a:rPr>
              <a:t>，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kumimoji="0"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nWangShinSuMedium" panose="02000500000000000000" pitchFamily="2" charset="-120"/>
                <a:ea typeface="HanWangShinSuMedium" panose="02000500000000000000" pitchFamily="2" charset="-120"/>
              </a:rPr>
              <a:t>誰也不能明瞭天主的事</a:t>
            </a:r>
            <a:r>
              <a:rPr kumimoji="0"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HanWangShinSuMedium" panose="02000500000000000000" pitchFamily="2" charset="-120"/>
                <a:ea typeface="HanWangShinSuMedium" panose="02000500000000000000" pitchFamily="2" charset="-120"/>
              </a:rPr>
              <a:t>。</a:t>
            </a:r>
            <a:r>
              <a:rPr kumimoji="0" lang="zh-TW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HanWangShinSuMedium" panose="02000500000000000000" pitchFamily="2" charset="-120"/>
                <a:ea typeface="HanWangShinSuMedium" panose="02000500000000000000" pitchFamily="2" charset="-120"/>
              </a:rPr>
              <a:t> </a:t>
            </a:r>
            <a:endParaRPr kumimoji="0" lang="en-US" altLang="zh-TW" sz="4000" dirty="0">
              <a:solidFill>
                <a:schemeClr val="tx1">
                  <a:lumMod val="75000"/>
                  <a:lumOff val="25000"/>
                </a:schemeClr>
              </a:solidFill>
              <a:latin typeface="HanWangShinSuMedium" panose="02000500000000000000" pitchFamily="2" charset="-120"/>
              <a:ea typeface="HanWangShinSuMedium" panose="02000500000000000000" pitchFamily="2" charset="-120"/>
            </a:endParaRPr>
          </a:p>
          <a:p>
            <a:pPr algn="ctr" eaLnBrk="0" hangingPunct="0">
              <a:lnSpc>
                <a:spcPct val="80000"/>
              </a:lnSpc>
              <a:spcBef>
                <a:spcPts val="600"/>
              </a:spcBef>
              <a:defRPr/>
            </a:pPr>
            <a:r>
              <a:rPr kumimoji="0" lang="en-US" sz="4000" dirty="0"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No one knows what pertains to God except the Spirit of God.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kumimoji="0" lang="zh-TW" altLang="en-US" sz="2000" dirty="0">
                <a:latin typeface="HanWangShinSuMedium" panose="02000500000000000000" pitchFamily="2" charset="-120"/>
                <a:ea typeface="HanWangShinSuMedium" panose="02000500000000000000" pitchFamily="2" charset="-120"/>
              </a:rPr>
              <a:t>格前</a:t>
            </a:r>
            <a:r>
              <a:rPr kumimoji="0" lang="en-US" altLang="zh-TW" sz="2000" dirty="0">
                <a:latin typeface="HanWangShinSuMedium" panose="02000500000000000000" pitchFamily="2" charset="-120"/>
                <a:ea typeface="HanWangShinSuMedium" panose="02000500000000000000" pitchFamily="2" charset="-120"/>
              </a:rPr>
              <a:t> </a:t>
            </a:r>
            <a:r>
              <a:rPr kumimoji="0" lang="en-US" sz="2000" dirty="0"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1Co 2:11</a:t>
            </a:r>
          </a:p>
        </p:txBody>
      </p:sp>
    </p:spTree>
  </p:cSld>
  <p:clrMapOvr>
    <a:masterClrMapping/>
  </p:clrMapOvr>
  <p:transition advTm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ctrTitle"/>
          </p:nvPr>
        </p:nvSpPr>
        <p:spPr>
          <a:xfrm>
            <a:off x="404813" y="1116013"/>
            <a:ext cx="6119812" cy="1511300"/>
          </a:xfrm>
        </p:spPr>
        <p:txBody>
          <a:bodyPr anchor="t"/>
          <a:lstStyle/>
          <a:p>
            <a:pPr algn="l" defTabSz="901700" eaLnBrk="1" hangingPunct="1">
              <a:tabLst>
                <a:tab pos="4127500" algn="l"/>
                <a:tab pos="5384800" algn="l"/>
              </a:tabLst>
            </a:pP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2018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農曆七月廿六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聖德蘭修女                              紀念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St Teresa Of Calcutta</a:t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    </a:t>
            </a:r>
            <a:endParaRPr lang="en-US" altLang="zh-TW" sz="2000" smtClean="0">
              <a:solidFill>
                <a:srgbClr val="7030A0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945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95513"/>
            <a:ext cx="6858000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5" name="Subtitle 2"/>
          <p:cNvSpPr>
            <a:spLocks noGrp="1"/>
          </p:cNvSpPr>
          <p:nvPr>
            <p:ph type="subTitle" idx="1"/>
          </p:nvPr>
        </p:nvSpPr>
        <p:spPr>
          <a:xfrm>
            <a:off x="0" y="5851525"/>
            <a:ext cx="6858000" cy="3292475"/>
          </a:xfrm>
          <a:blipFill>
            <a:blip r:embed="rId3"/>
            <a:tile tx="0" ty="0" sx="100000" sy="100000" flip="none" algn="tl"/>
          </a:blipFill>
          <a:ln>
            <a:solidFill>
              <a:schemeClr val="bg1"/>
            </a:solidFill>
          </a:ln>
        </p:spPr>
        <p:txBody>
          <a:bodyPr tIns="180000" rtlCol="0">
            <a:normAutofit fontScale="92500" lnSpcReduction="20000"/>
          </a:bodyPr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zh-TW" altLang="en-US" sz="4200" b="1" dirty="0">
                <a:solidFill>
                  <a:srgbClr val="002060"/>
                </a:solidFill>
                <a:latin typeface="HanWangGB06" panose="02000500000000000000" pitchFamily="2" charset="-120"/>
                <a:ea typeface="HanWangGB06" panose="02000500000000000000" pitchFamily="2" charset="-120"/>
              </a:rPr>
              <a:t>你們中既有嫉妒和紛爭，</a:t>
            </a:r>
            <a:endParaRPr lang="en-US" altLang="zh-TW" sz="4200" b="1" dirty="0">
              <a:solidFill>
                <a:srgbClr val="002060"/>
              </a:solidFill>
              <a:latin typeface="HanWangGB06" panose="02000500000000000000" pitchFamily="2" charset="-120"/>
              <a:ea typeface="HanWangGB06" panose="02000500000000000000" pitchFamily="2" charset="-12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zh-TW" altLang="en-US" sz="4200" b="1" dirty="0">
                <a:solidFill>
                  <a:srgbClr val="002060"/>
                </a:solidFill>
                <a:latin typeface="HanWangGB06" panose="02000500000000000000" pitchFamily="2" charset="-120"/>
                <a:ea typeface="HanWangGB06" panose="02000500000000000000" pitchFamily="2" charset="-120"/>
              </a:rPr>
              <a:t>你們豈不還是屬血肉的人，</a:t>
            </a:r>
            <a:endParaRPr lang="en-US" altLang="zh-TW" sz="4200" b="1" dirty="0">
              <a:solidFill>
                <a:srgbClr val="002060"/>
              </a:solidFill>
              <a:latin typeface="HanWangGB06" panose="02000500000000000000" pitchFamily="2" charset="-120"/>
              <a:ea typeface="HanWangGB06" panose="02000500000000000000" pitchFamily="2" charset="-12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zh-TW" altLang="en-US" sz="4200" b="1" dirty="0">
                <a:solidFill>
                  <a:srgbClr val="002060"/>
                </a:solidFill>
                <a:latin typeface="HanWangGB06" panose="02000500000000000000" pitchFamily="2" charset="-120"/>
                <a:ea typeface="HanWangGB06" panose="02000500000000000000" pitchFamily="2" charset="-120"/>
              </a:rPr>
              <a:t>按照俗人的樣子行事嗎？</a:t>
            </a:r>
            <a:endParaRPr lang="en-US" altLang="zh-TW" sz="4200" b="1" dirty="0">
              <a:solidFill>
                <a:srgbClr val="002060"/>
              </a:solidFill>
              <a:latin typeface="HanWangGB06" panose="02000500000000000000" pitchFamily="2" charset="-120"/>
              <a:ea typeface="HanWangGB06" panose="02000500000000000000" pitchFamily="2" charset="-12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en-HK" altLang="zh-TW" sz="3800" b="1" spc="-150" dirty="0">
                <a:solidFill>
                  <a:srgbClr val="0070C0"/>
                </a:solidFill>
                <a:latin typeface="HanWangGB06" panose="02000500000000000000" pitchFamily="2" charset="-120"/>
                <a:ea typeface="HanWangGB06" panose="02000500000000000000" pitchFamily="2" charset="-120"/>
              </a:rPr>
              <a:t>While there is jealousy &amp; rivalry among you,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HK" altLang="zh-TW" sz="3800" b="1" spc="-150" dirty="0">
                <a:solidFill>
                  <a:srgbClr val="0070C0"/>
                </a:solidFill>
                <a:latin typeface="HanWangGB06" panose="02000500000000000000" pitchFamily="2" charset="-120"/>
                <a:ea typeface="HanWangGB06" panose="02000500000000000000" pitchFamily="2" charset="-120"/>
              </a:rPr>
              <a:t>are you not of the flesh,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HK" altLang="zh-TW" sz="3800" b="1" spc="-150" dirty="0">
                <a:solidFill>
                  <a:srgbClr val="0070C0"/>
                </a:solidFill>
                <a:latin typeface="HanWangGB06" panose="02000500000000000000" pitchFamily="2" charset="-120"/>
                <a:ea typeface="HanWangGB06" panose="02000500000000000000" pitchFamily="2" charset="-120"/>
              </a:rPr>
              <a:t>and behaving in an ordinary human way?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zh-TW" altLang="en-US" sz="2200" b="1" dirty="0">
                <a:solidFill>
                  <a:srgbClr val="0070C0"/>
                </a:solidFill>
                <a:latin typeface="HanWangGB06" panose="02000500000000000000" pitchFamily="2" charset="-120"/>
                <a:ea typeface="HanWangGB06" panose="02000500000000000000" pitchFamily="2" charset="-120"/>
              </a:rPr>
              <a:t>格前 </a:t>
            </a:r>
            <a:r>
              <a:rPr lang="en-US" altLang="zh-TW" sz="2200" b="1" dirty="0">
                <a:solidFill>
                  <a:srgbClr val="0070C0"/>
                </a:solidFill>
                <a:latin typeface="HanWangGB06" panose="02000500000000000000" pitchFamily="2" charset="-120"/>
                <a:ea typeface="HanWangGB06" panose="02000500000000000000" pitchFamily="2" charset="-120"/>
              </a:rPr>
              <a:t>1Co 3:3</a:t>
            </a:r>
            <a:endParaRPr lang="zh-TW" altLang="en-US" sz="2200" b="1" dirty="0">
              <a:solidFill>
                <a:srgbClr val="0070C0"/>
              </a:solidFill>
              <a:latin typeface="HanWangGB06" panose="02000500000000000000" pitchFamily="2" charset="-120"/>
              <a:ea typeface="HanWangGB06" panose="02000500000000000000" pitchFamily="2" charset="-120"/>
            </a:endParaRPr>
          </a:p>
        </p:txBody>
      </p:sp>
    </p:spTree>
  </p:cSld>
  <p:clrMapOvr>
    <a:masterClrMapping/>
  </p:clrMapOvr>
  <p:transition advTm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ctrTitle"/>
          </p:nvPr>
        </p:nvSpPr>
        <p:spPr>
          <a:xfrm>
            <a:off x="404813" y="1116013"/>
            <a:ext cx="6119812" cy="1511300"/>
          </a:xfrm>
        </p:spPr>
        <p:txBody>
          <a:bodyPr anchor="t"/>
          <a:lstStyle/>
          <a:p>
            <a:pPr algn="l" defTabSz="901700" eaLnBrk="1" hangingPunct="1">
              <a:tabLst>
                <a:tab pos="4127500" algn="l"/>
                <a:tab pos="5384800" algn="l"/>
              </a:tabLst>
            </a:pP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2018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6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農曆七月廿七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              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                     </a:t>
            </a:r>
            <a:endParaRPr lang="en-US" altLang="zh-TW" sz="2000" smtClean="0">
              <a:solidFill>
                <a:srgbClr val="7030A0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20482" name="TextBox 5"/>
          <p:cNvSpPr txBox="1">
            <a:spLocks noChangeArrowheads="1"/>
          </p:cNvSpPr>
          <p:nvPr/>
        </p:nvSpPr>
        <p:spPr bwMode="auto">
          <a:xfrm>
            <a:off x="166688" y="8594725"/>
            <a:ext cx="6524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zh-TW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加里肋亞湖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kumimoji="0" lang="zh-TW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瑪格達拉中心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《</a:t>
            </a:r>
            <a:r>
              <a:rPr kumimoji="0" lang="zh-TW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划到深處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》</a:t>
            </a:r>
            <a:r>
              <a:rPr kumimoji="0" lang="en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「</a:t>
            </a:r>
            <a:r>
              <a:rPr kumimoji="0" lang="zh-TW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漁人的漁夫</a:t>
            </a:r>
            <a:r>
              <a:rPr kumimoji="0" lang="en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」</a:t>
            </a:r>
            <a:r>
              <a:rPr kumimoji="0" lang="zh-TW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小聖堂</a:t>
            </a:r>
            <a:endParaRPr kumimoji="0" lang="en-US" altLang="zh-TW">
              <a:solidFill>
                <a:schemeClr val="bg1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2048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8175"/>
            <a:ext cx="6858000" cy="467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-25400" y="6372225"/>
            <a:ext cx="6883400" cy="2065338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tIns="108000" bIns="108000">
            <a:spAutoFit/>
          </a:bodyPr>
          <a:lstStyle/>
          <a:p>
            <a:pPr algn="ctr" eaLnBrk="0" hangingPunct="0"/>
            <a:r>
              <a:rPr kumimoji="0" lang="zh-TW" altLang="en-US" sz="6000">
                <a:solidFill>
                  <a:srgbClr val="0070C0"/>
                </a:solidFill>
                <a:latin typeface="HanWangZonYi"/>
                <a:ea typeface="HanWangZonYi"/>
                <a:cs typeface="HanWangZonYi"/>
              </a:rPr>
              <a:t>划到深處去。</a:t>
            </a:r>
          </a:p>
          <a:p>
            <a:pPr algn="ctr" eaLnBrk="0" hangingPunct="0"/>
            <a:r>
              <a:rPr kumimoji="0" lang="en-US" altLang="zh-TW" sz="4000">
                <a:solidFill>
                  <a:srgbClr val="0070C0"/>
                </a:solidFill>
                <a:latin typeface="HanWangZonYi"/>
                <a:ea typeface="HanWangZonYi"/>
                <a:cs typeface="HanWangZonYi"/>
              </a:rPr>
              <a:t>Put out into deep water.</a:t>
            </a:r>
          </a:p>
          <a:p>
            <a:pPr algn="ctr" eaLnBrk="0" hangingPunct="0"/>
            <a:r>
              <a:rPr kumimoji="0" lang="zh-TW" altLang="en-US" sz="2000">
                <a:solidFill>
                  <a:srgbClr val="0070C0"/>
                </a:solidFill>
                <a:latin typeface="HanWangZonYi"/>
                <a:ea typeface="HanWangZonYi"/>
                <a:cs typeface="HanWangZonYi"/>
              </a:rPr>
              <a:t>路</a:t>
            </a:r>
            <a:r>
              <a:rPr kumimoji="0" lang="en-US" altLang="zh-TW" sz="2000">
                <a:solidFill>
                  <a:srgbClr val="0070C0"/>
                </a:solidFill>
                <a:latin typeface="HanWangZonYi"/>
                <a:ea typeface="HanWangZonYi"/>
                <a:cs typeface="HanWangZonYi"/>
              </a:rPr>
              <a:t> Lk 5:4</a:t>
            </a:r>
          </a:p>
        </p:txBody>
      </p:sp>
    </p:spTree>
  </p:cSld>
  <p:clrMapOvr>
    <a:masterClrMapping/>
  </p:clrMapOvr>
  <p:transition advTm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ctrTitle"/>
          </p:nvPr>
        </p:nvSpPr>
        <p:spPr>
          <a:xfrm>
            <a:off x="404813" y="1116013"/>
            <a:ext cx="6119812" cy="1511300"/>
          </a:xfrm>
        </p:spPr>
        <p:txBody>
          <a:bodyPr anchor="t"/>
          <a:lstStyle/>
          <a:p>
            <a:pPr algn="l" defTabSz="901700" eaLnBrk="1" hangingPunct="1">
              <a:tabLst>
                <a:tab pos="4127500" algn="l"/>
                <a:tab pos="5384800" algn="l"/>
              </a:tabLst>
            </a:pP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2018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農曆七月廿八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    </a:t>
            </a:r>
            <a:endParaRPr lang="en-US" altLang="zh-TW" sz="2000" smtClean="0">
              <a:solidFill>
                <a:srgbClr val="7030A0"/>
              </a:solidFill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21506" name="TextBox 5"/>
          <p:cNvSpPr txBox="1">
            <a:spLocks noChangeArrowheads="1"/>
          </p:cNvSpPr>
          <p:nvPr/>
        </p:nvSpPr>
        <p:spPr bwMode="auto">
          <a:xfrm>
            <a:off x="215900" y="85328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1507" name="Picture 3" descr="G:\Bible\AI\2016-9\2016-09-02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813" y="2124075"/>
            <a:ext cx="6300787" cy="632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ctrTitle"/>
          </p:nvPr>
        </p:nvSpPr>
        <p:spPr>
          <a:xfrm>
            <a:off x="404813" y="1116013"/>
            <a:ext cx="6119812" cy="1511300"/>
          </a:xfrm>
        </p:spPr>
        <p:txBody>
          <a:bodyPr anchor="t"/>
          <a:lstStyle/>
          <a:p>
            <a:pPr algn="l" defTabSz="901700" eaLnBrk="1" hangingPunct="1">
              <a:tabLst>
                <a:tab pos="4127500" algn="l"/>
                <a:tab pos="5384800" algn="l"/>
              </a:tabLst>
            </a:pP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2018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lang="zh-TW" altLang="en-US" sz="28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農曆七月廿九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聖母誕辰</a:t>
            </a: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        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慶日</a:t>
            </a: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The Birthday Of The Blessed Virgin Mary</a:t>
            </a:r>
            <a:b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br>
              <a:rPr lang="en-US" altLang="zh-TW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fr-FR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fr-FR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/>
              <a:t/>
            </a:r>
            <a:br>
              <a:rPr lang="en-US" altLang="zh-TW" sz="2000" smtClean="0"/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</a:rPr>
            </a:br>
            <a:r>
              <a:rPr lang="zh-TW" altLang="en-US" sz="2000" smtClean="0">
                <a:latin typeface="FangSong" pitchFamily="49" charset="-122"/>
                <a:ea typeface="FangSong" pitchFamily="49" charset="-122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                                        </a:t>
            </a:r>
            <a:endParaRPr lang="en-US" altLang="zh-TW" sz="2000" smtClean="0">
              <a:solidFill>
                <a:srgbClr val="7030A0"/>
              </a:solidFill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22530" name="TextBox 5"/>
          <p:cNvSpPr txBox="1">
            <a:spLocks noChangeArrowheads="1"/>
          </p:cNvSpPr>
          <p:nvPr/>
        </p:nvSpPr>
        <p:spPr bwMode="auto">
          <a:xfrm>
            <a:off x="215900" y="85328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11" name="Subtitl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63" y="2339975"/>
            <a:ext cx="6804025" cy="6804025"/>
          </a:xfrm>
          <a:gradFill>
            <a:gsLst>
              <a:gs pos="0">
                <a:schemeClr val="bg1"/>
              </a:gs>
              <a:gs pos="74000">
                <a:srgbClr val="FFD243"/>
              </a:gs>
              <a:gs pos="83000">
                <a:srgbClr val="F4C261"/>
              </a:gs>
              <a:gs pos="100000">
                <a:srgbClr val="DFB061"/>
              </a:gs>
            </a:gsLst>
            <a:lin ang="5400000" scaled="1"/>
          </a:gradFill>
          <a:ln w="63500">
            <a:solidFill>
              <a:srgbClr val="73121C"/>
            </a:solidFill>
          </a:ln>
        </p:spPr>
        <p:txBody>
          <a:bodyPr rtlCol="0" anchor="b">
            <a:normAutofit/>
          </a:bodyPr>
          <a:lstStyle/>
          <a:p>
            <a:pPr eaLnBrk="1" hangingPunct="1">
              <a:defRPr/>
            </a:pPr>
            <a:r>
              <a:rPr lang="en-US" altLang="zh-TW" dirty="0"/>
              <a:t>    </a:t>
            </a:r>
            <a:endParaRPr lang="zh-TW" altLang="en-US" dirty="0"/>
          </a:p>
        </p:txBody>
      </p:sp>
      <p:pic>
        <p:nvPicPr>
          <p:cNvPr id="22532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2875" y="2382838"/>
            <a:ext cx="4032250" cy="381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Box 12"/>
          <p:cNvSpPr txBox="1">
            <a:spLocks noChangeArrowheads="1"/>
          </p:cNvSpPr>
          <p:nvPr/>
        </p:nvSpPr>
        <p:spPr bwMode="auto">
          <a:xfrm>
            <a:off x="147638" y="6227763"/>
            <a:ext cx="6634162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kumimoji="0" lang="zh-TW" altLang="en-US" sz="3200">
                <a:solidFill>
                  <a:srgbClr val="C00000"/>
                </a:solidFill>
                <a:latin typeface="HanWangWCL07"/>
                <a:ea typeface="HanWangWCL07"/>
                <a:cs typeface="HanWangWCL07"/>
              </a:rPr>
              <a:t>天主不但召叫了他所預定的人，</a:t>
            </a:r>
            <a:endParaRPr kumimoji="0" lang="en-US" altLang="zh-TW" sz="3200">
              <a:solidFill>
                <a:srgbClr val="C00000"/>
              </a:solidFill>
              <a:latin typeface="HanWangWCL07"/>
              <a:ea typeface="HanWangWCL07"/>
              <a:cs typeface="HanWangWCL07"/>
            </a:endParaRPr>
          </a:p>
          <a:p>
            <a:pPr algn="ctr" eaLnBrk="0" hangingPunct="0">
              <a:lnSpc>
                <a:spcPct val="90000"/>
              </a:lnSpc>
            </a:pPr>
            <a:r>
              <a:rPr kumimoji="0" lang="zh-TW" altLang="en-US" sz="3200">
                <a:solidFill>
                  <a:srgbClr val="C00000"/>
                </a:solidFill>
                <a:latin typeface="HanWangWCL07"/>
                <a:ea typeface="HanWangWCL07"/>
                <a:cs typeface="HanWangWCL07"/>
              </a:rPr>
              <a:t>而且也使他所召叫的人成義，</a:t>
            </a:r>
            <a:endParaRPr kumimoji="0" lang="en-US" altLang="zh-TW" sz="3200">
              <a:solidFill>
                <a:srgbClr val="C00000"/>
              </a:solidFill>
              <a:latin typeface="HanWangWCL07"/>
              <a:ea typeface="HanWangWCL07"/>
              <a:cs typeface="HanWangWCL07"/>
            </a:endParaRPr>
          </a:p>
          <a:p>
            <a:pPr algn="ctr" eaLnBrk="0" hangingPunct="0">
              <a:lnSpc>
                <a:spcPct val="90000"/>
              </a:lnSpc>
              <a:spcAft>
                <a:spcPts val="400"/>
              </a:spcAft>
            </a:pPr>
            <a:r>
              <a:rPr kumimoji="0" lang="zh-TW" altLang="en-US" sz="3200">
                <a:solidFill>
                  <a:srgbClr val="C00000"/>
                </a:solidFill>
                <a:latin typeface="HanWangWCL07"/>
                <a:ea typeface="HanWangWCL07"/>
                <a:cs typeface="HanWangWCL07"/>
              </a:rPr>
              <a:t>並使成義的人，分享他的光榮。</a:t>
            </a:r>
            <a:r>
              <a:rPr kumimoji="0" lang="zh-TW" altLang="en-US" sz="2400">
                <a:solidFill>
                  <a:srgbClr val="C00000"/>
                </a:solidFill>
                <a:latin typeface="HanWangWCL07"/>
                <a:ea typeface="HanWangWCL07"/>
                <a:cs typeface="HanWangWCL07"/>
              </a:rPr>
              <a:t>羅</a:t>
            </a:r>
            <a:r>
              <a:rPr kumimoji="0" lang="en-US" altLang="zh-TW" sz="2400">
                <a:solidFill>
                  <a:srgbClr val="C00000"/>
                </a:solidFill>
                <a:latin typeface="HanWangWCL07"/>
                <a:ea typeface="HanWangWCL07"/>
                <a:cs typeface="HanWangWCL07"/>
              </a:rPr>
              <a:t>8:30</a:t>
            </a:r>
          </a:p>
          <a:p>
            <a:pPr algn="ctr">
              <a:lnSpc>
                <a:spcPct val="90000"/>
              </a:lnSpc>
            </a:pPr>
            <a:r>
              <a:rPr kumimoji="0" lang="en-US" altLang="zh-TW" sz="3200">
                <a:solidFill>
                  <a:srgbClr val="73121C"/>
                </a:solidFill>
                <a:latin typeface="Monotype Corsiva" pitchFamily="66" charset="0"/>
              </a:rPr>
              <a:t>Those he predestined he also called; </a:t>
            </a:r>
          </a:p>
          <a:p>
            <a:pPr algn="ctr">
              <a:lnSpc>
                <a:spcPct val="90000"/>
              </a:lnSpc>
            </a:pPr>
            <a:r>
              <a:rPr kumimoji="0" lang="en-US" altLang="zh-TW" sz="3200">
                <a:solidFill>
                  <a:srgbClr val="73121C"/>
                </a:solidFill>
                <a:latin typeface="Monotype Corsiva" pitchFamily="66" charset="0"/>
              </a:rPr>
              <a:t>and those he called he also justified; </a:t>
            </a:r>
          </a:p>
          <a:p>
            <a:pPr algn="ctr">
              <a:lnSpc>
                <a:spcPct val="90000"/>
              </a:lnSpc>
            </a:pPr>
            <a:r>
              <a:rPr kumimoji="0" lang="en-US" altLang="zh-TW" sz="3200">
                <a:solidFill>
                  <a:srgbClr val="73121C"/>
                </a:solidFill>
                <a:latin typeface="Monotype Corsiva" pitchFamily="66" charset="0"/>
              </a:rPr>
              <a:t>and those he justified he also glorified. </a:t>
            </a:r>
            <a:r>
              <a:rPr kumimoji="0" lang="en-US" altLang="zh-TW" sz="2400">
                <a:solidFill>
                  <a:srgbClr val="73121C"/>
                </a:solidFill>
                <a:latin typeface="Monotype Corsiva" pitchFamily="66" charset="0"/>
              </a:rPr>
              <a:t>Rm8:30</a:t>
            </a:r>
            <a:endParaRPr lang="zh-TW" altLang="en-US" sz="2400">
              <a:solidFill>
                <a:srgbClr val="73121C"/>
              </a:solidFill>
              <a:latin typeface="Monotype Corsiva" pitchFamily="66" charset="0"/>
            </a:endParaRPr>
          </a:p>
        </p:txBody>
      </p:sp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5473700" y="5267325"/>
            <a:ext cx="1130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zh-TW" altLang="en-US">
                <a:latin typeface="FangSong" pitchFamily="49" charset="-122"/>
                <a:ea typeface="FangSong" pitchFamily="49" charset="-122"/>
              </a:rPr>
              <a:t>耶路撒冷</a:t>
            </a:r>
            <a:endParaRPr kumimoji="0" lang="en-US" altLang="zh-TW">
              <a:latin typeface="FangSong" pitchFamily="49" charset="-122"/>
              <a:ea typeface="FangSong" pitchFamily="49" charset="-122"/>
            </a:endParaRPr>
          </a:p>
          <a:p>
            <a:pPr eaLnBrk="0" hangingPunct="0"/>
            <a:r>
              <a:rPr kumimoji="0" lang="zh-TW" altLang="en-US">
                <a:latin typeface="FangSong" pitchFamily="49" charset="-122"/>
                <a:ea typeface="FangSong" pitchFamily="49" charset="-122"/>
              </a:rPr>
              <a:t>聖亞納堂</a:t>
            </a:r>
            <a:endParaRPr kumimoji="0" lang="en-US" altLang="zh-TW">
              <a:latin typeface="FangSong" pitchFamily="49" charset="-122"/>
              <a:ea typeface="FangSong" pitchFamily="49" charset="-122"/>
            </a:endParaRPr>
          </a:p>
        </p:txBody>
      </p:sp>
    </p:spTree>
  </p:cSld>
  <p:clrMapOvr>
    <a:masterClrMapping/>
  </p:clrMapOvr>
  <p:transition advTm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ctrTitle"/>
          </p:nvPr>
        </p:nvSpPr>
        <p:spPr>
          <a:xfrm>
            <a:off x="404813" y="1116013"/>
            <a:ext cx="6119812" cy="1511300"/>
          </a:xfrm>
        </p:spPr>
        <p:txBody>
          <a:bodyPr anchor="t"/>
          <a:lstStyle/>
          <a:p>
            <a:pPr algn="l" defTabSz="901700" eaLnBrk="1" hangingPunct="1">
              <a:tabLst>
                <a:tab pos="4127500" algn="l"/>
                <a:tab pos="5384800" algn="l"/>
              </a:tabLst>
            </a:pPr>
            <a:r>
              <a:rPr lang="en-US" altLang="zh-TW" sz="28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2018</a:t>
            </a:r>
            <a:r>
              <a:rPr lang="zh-TW" altLang="en-US" sz="28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lang="en-US" altLang="zh-TW" sz="28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lang="zh-TW" altLang="en-US" sz="28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lang="en-US" altLang="zh-TW" sz="28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lang="zh-TW" altLang="en-US" sz="28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lang="zh-TW" altLang="en-US" sz="2000" smtClean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</a:t>
            </a: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農曆七月三十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200" b="1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常年期第廿三主日</a:t>
            </a:r>
            <a:r>
              <a:rPr lang="en-US" altLang="zh-TW" sz="22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2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</a:t>
            </a: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fr-FR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fr-FR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                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cs typeface="Microsoft Tai Le" pitchFamily="34" charset="0"/>
              </a:rPr>
              <a:t/>
            </a:r>
            <a:br>
              <a:rPr lang="en-US" altLang="zh-TW" sz="2000" smtClean="0">
                <a:cs typeface="Microsoft Tai Le" pitchFamily="34" charset="0"/>
              </a:rPr>
            </a:b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                 </a:t>
            </a:r>
            <a: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/>
            </a:r>
            <a:br>
              <a:rPr lang="en-US" altLang="zh-TW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</a:br>
            <a:r>
              <a:rPr lang="zh-TW" altLang="en-US" sz="2000" smtClean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lang="zh-TW" altLang="en-US" sz="2000" smtClean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                            </a:t>
            </a:r>
            <a:endParaRPr lang="en-US" altLang="zh-TW" sz="2000" smtClean="0">
              <a:solidFill>
                <a:srgbClr val="7030A0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sp>
        <p:nvSpPr>
          <p:cNvPr id="23554" name="TextBox 5"/>
          <p:cNvSpPr txBox="1">
            <a:spLocks noChangeArrowheads="1"/>
          </p:cNvSpPr>
          <p:nvPr/>
        </p:nvSpPr>
        <p:spPr bwMode="auto">
          <a:xfrm>
            <a:off x="215900" y="8524875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3555" name="Picture 5" descr="Jm 2 v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84438"/>
            <a:ext cx="6858000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42368</TotalTime>
  <Words>1455</Words>
  <Application>Microsoft Macintosh PowerPoint</Application>
  <PresentationFormat>如螢幕大小 (4:3)</PresentationFormat>
  <Paragraphs>105</Paragraphs>
  <Slides>30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17</vt:i4>
      </vt:variant>
      <vt:variant>
        <vt:lpstr>簡報設計範本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48" baseType="lpstr">
      <vt:lpstr>Arial</vt:lpstr>
      <vt:lpstr>Calibri Light</vt:lpstr>
      <vt:lpstr>Calibri</vt:lpstr>
      <vt:lpstr>新細明體</vt:lpstr>
      <vt:lpstr>FangSong</vt:lpstr>
      <vt:lpstr>Microsoft Tai Le</vt:lpstr>
      <vt:lpstr>HanWangZonYi</vt:lpstr>
      <vt:lpstr>HanWangFangSongMedium</vt:lpstr>
      <vt:lpstr>HanWangShinSuMedium</vt:lpstr>
      <vt:lpstr>Brush Script MT</vt:lpstr>
      <vt:lpstr>HanWangGB06</vt:lpstr>
      <vt:lpstr>HanWangWCL07</vt:lpstr>
      <vt:lpstr>Monotype Corsiva</vt:lpstr>
      <vt:lpstr>Arial Narrow</vt:lpstr>
      <vt:lpstr>HGSMinchoE</vt:lpstr>
      <vt:lpstr>Stencil</vt:lpstr>
      <vt:lpstr>HGPMinchoE</vt:lpstr>
      <vt:lpstr>Office Theme</vt:lpstr>
      <vt:lpstr>2018年9月1日星期六          農曆七月廿二  關愛受造界祈禱日                                                                                                                                          </vt:lpstr>
      <vt:lpstr>2018年9月2日主日            農曆七月廿三   常年期第廿二主日                                                                                                                                                                          </vt:lpstr>
      <vt:lpstr>2018年9月3日星期一          農曆七月廿四  聖額我略一世 教宗 、聖師                 紀念                       St Gregory the Great  自稱「諸僕之僕」，後世教宗襲用至今。任內整頓教會紀律丶闡述   教義丶重整聖樂及禮儀，講道復以福音為本，並大力福傳及濟貧。                                                                                                                     </vt:lpstr>
      <vt:lpstr>2018年9月4日星期二          農曆七月廿五                                                                                                                                       </vt:lpstr>
      <vt:lpstr>2018年9月5日星期三          農曆七月廿六  聖德蘭修女                              紀念  St Teresa Of Calcutta                                                                                                                                     </vt:lpstr>
      <vt:lpstr>2018年9月6日星期四          農曆七月廿七                                                                                            </vt:lpstr>
      <vt:lpstr>2018年9月7日星期五          農曆七月廿八                                                                                                                                       </vt:lpstr>
      <vt:lpstr>2018年9月8日星期六           農曆七月廿九  聖母誕辰                             慶日  The Birthday Of The Blessed Virgin Mary                                                                                                                                         </vt:lpstr>
      <vt:lpstr>2018年9月9日主日             農曆七月三十  常年期第廿三主日                                                                                                                                                 </vt:lpstr>
      <vt:lpstr>2018年9月10日星期一          農曆八月初一                                                                                            </vt:lpstr>
      <vt:lpstr>2018年9月11日星期二          農曆八月初二  聖董文學 司鐸、殉道                  紀念  St John Gabriel Perboyre                                                                                                                                     </vt:lpstr>
      <vt:lpstr>2018年9月12日星期三          農曆八月初三  聖母瑪利亞聖名                                                                                                                                      </vt:lpstr>
      <vt:lpstr>2018年9月13日星期四          農曆八月初四  金口聖若望 主教、聖師                紀念   St John Chrysostom</vt:lpstr>
      <vt:lpstr>2018年9月14日星期五          農曆八月初五  光榮十字聖架                         慶日   The Exaltation of the Holy Cross                                                                                                                                        </vt:lpstr>
      <vt:lpstr>2018年9月15日星期六          農曆八月初六  痛苦聖母                             紀念                                                                                                                                         </vt:lpstr>
      <vt:lpstr>2018年9月16日主日            農曆八月初七  常年期第廿四主日                                                                                                                                                                          </vt:lpstr>
      <vt:lpstr>2018年9月17日星期一          農曆八月初八                                                                                                                                           </vt:lpstr>
      <vt:lpstr>2018年9月18日星期二          農曆八月初九                                                                                                                                          </vt:lpstr>
      <vt:lpstr>2018年9月19日星期三          農曆八月初十  聖雅納略 主教、殉道                  紀念  St Januarius                                                                                                                                      </vt:lpstr>
      <vt:lpstr>投影片 20</vt:lpstr>
      <vt:lpstr>2018年9月21日星期五          農曆八月十二  聖瑪竇 宗徒、聖史                    慶日  St Matthew, Apostle &amp; Evangelist                                                                                                                                       </vt:lpstr>
      <vt:lpstr>2018年9月22日星期六          農曆八月十三                                                                                                                                        </vt:lpstr>
      <vt:lpstr>2018年9月23日主日       農曆八月十四 秋分   常年期第廿五主日                                                                                                                                                                          </vt:lpstr>
      <vt:lpstr>2018年9月24日星期一          農曆八月十五  中秋節                                                                         </vt:lpstr>
      <vt:lpstr>2018年9月25日星期二          農曆八月十六                                                                                                                                      </vt:lpstr>
      <vt:lpstr>2018年9月26日星期三          農曆八月十七  聖葛斯默及聖達彌盎 殉道         紀念  Ss Cosmas &amp; Damian 醫生主保  真福保祿六世  教宗 Bl Pope Paul VI   紀念                                                                                                                                         </vt:lpstr>
      <vt:lpstr>2018年9月27日星期四     農曆八月十八 秋分  聖雲先 司鐸                          紀念  St Vincent de Paul 慈善機構主保                                                                                                                                          </vt:lpstr>
      <vt:lpstr>2018年9月28日星期五          農曆八月十九  聖文策老 St Wenceslaus 殉道         紀念  聖老楞佐.盧斯及同伴 殉道         紀念  St Lawrence Ruiz &amp; Companions                                                                                                                                             </vt:lpstr>
      <vt:lpstr>2018年9月29日星期六          農曆八月二十  聖彌額爾、聖加俾額爾、聖辣法厄耳總領天使 慶日  Ss Michael, Gabriel &amp; Raphael, Archangels                                                                                                  </vt:lpstr>
      <vt:lpstr>2018年9月30日主日            農曆八月廿一   常年期第廿六主日                                                                                                                                                                     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2015年11月29日星期日    農曆十月十八 將臨期第一主日</dc:title>
  <dc:creator>Yvonne</dc:creator>
  <cp:lastModifiedBy>lopo</cp:lastModifiedBy>
  <cp:revision>1341</cp:revision>
  <cp:lastPrinted>2017-12-22T06:06:56Z</cp:lastPrinted>
  <dcterms:created xsi:type="dcterms:W3CDTF">2015-10-29T06:13:43Z</dcterms:created>
  <dcterms:modified xsi:type="dcterms:W3CDTF">2018-09-24T03:48:09Z</dcterms:modified>
</cp:coreProperties>
</file>