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sldIdLst>
    <p:sldId id="446" r:id="rId2"/>
    <p:sldId id="415" r:id="rId3"/>
    <p:sldId id="416" r:id="rId4"/>
    <p:sldId id="417" r:id="rId5"/>
    <p:sldId id="418" r:id="rId6"/>
    <p:sldId id="419" r:id="rId7"/>
    <p:sldId id="421" r:id="rId8"/>
    <p:sldId id="420" r:id="rId9"/>
    <p:sldId id="422" r:id="rId10"/>
    <p:sldId id="423" r:id="rId11"/>
    <p:sldId id="424" r:id="rId12"/>
    <p:sldId id="425" r:id="rId13"/>
    <p:sldId id="445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2" r:id="rId30"/>
    <p:sldId id="447" r:id="rId31"/>
    <p:sldId id="414" r:id="rId32"/>
  </p:sldIdLst>
  <p:sldSz cx="6858000" cy="9144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CC"/>
    <a:srgbClr val="00FFFF"/>
    <a:srgbClr val="3333FF"/>
    <a:srgbClr val="990099"/>
    <a:srgbClr val="0000CC"/>
    <a:srgbClr val="FFFF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38" autoAdjust="0"/>
    <p:restoredTop sz="96984" autoAdjust="0"/>
  </p:normalViewPr>
  <p:slideViewPr>
    <p:cSldViewPr>
      <p:cViewPr varScale="1">
        <p:scale>
          <a:sx n="61" d="100"/>
          <a:sy n="61" d="100"/>
        </p:scale>
        <p:origin x="1770" y="78"/>
      </p:cViewPr>
      <p:guideLst>
        <p:guide orient="horz" pos="288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F3D6715-5DEB-4990-9CC8-00C9D539CBC5}" type="datetimeFigureOut">
              <a:rPr lang="zh-TW" altLang="en-US"/>
              <a:pPr>
                <a:defRPr/>
              </a:pPr>
              <a:t>2020/1/2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/>
              <a:t>Click to edit Master text styles</a:t>
            </a:r>
          </a:p>
          <a:p>
            <a:pPr lvl="1"/>
            <a:r>
              <a:rPr lang="en-US" altLang="zh-TW" noProof="0"/>
              <a:t>Second level</a:t>
            </a:r>
          </a:p>
          <a:p>
            <a:pPr lvl="2"/>
            <a:r>
              <a:rPr lang="en-US" altLang="zh-TW" noProof="0"/>
              <a:t>Third level</a:t>
            </a:r>
          </a:p>
          <a:p>
            <a:pPr lvl="3"/>
            <a:r>
              <a:rPr lang="en-US" altLang="zh-TW" noProof="0"/>
              <a:t>Fourth level</a:t>
            </a:r>
          </a:p>
          <a:p>
            <a:pPr lvl="4"/>
            <a:r>
              <a:rPr lang="en-US" altLang="zh-TW" noProof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8500934-58E4-4A5D-9AC3-A98D1F05A9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影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E615B6-7A29-445E-9A31-CA3F3FB8FEEE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zh-TW"/>
          </a:p>
        </p:txBody>
      </p:sp>
      <p:sp>
        <p:nvSpPr>
          <p:cNvPr id="1536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665C528-18CC-48A1-A025-392B00E74A41}" type="slidenum">
              <a:rPr lang="zh-TW" altLang="en-US" sz="1200">
                <a:ea typeface="+mn-ea"/>
                <a:cs typeface="Arial" charset="0"/>
              </a:rPr>
              <a:pPr algn="r">
                <a:defRPr/>
              </a:pPr>
              <a:t>30</a:t>
            </a:fld>
            <a:endParaRPr lang="en-US" altLang="zh-TW" sz="1200"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altLang="zh-TW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B06CF4-6601-48AD-B4BD-CAD4FFF9A27D}" type="slidenum">
              <a:rPr lang="zh-TW" altLang="en-US"/>
              <a:pPr>
                <a:defRPr/>
              </a:pPr>
              <a:t>31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975106"/>
            <a:ext cx="6172200" cy="584809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E2D3623-B759-4BF1-9B4C-5E6B4EE1F207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FCF74C2-31F0-4EDC-9F48-08F77B1B76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33010" y="366187"/>
            <a:ext cx="1333103" cy="745701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743450" cy="74570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8E45CF6-C210-4E4B-ADB1-2C7F94C9C3CD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6EE6067-F1B9-4B16-80F5-B801096062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974850"/>
            <a:ext cx="6172200" cy="60340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4307972-7EC6-4D0C-9E37-333C44D0238A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84592413-F3BB-4DFF-BB3D-031C048525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2727325" y="4006850"/>
            <a:ext cx="138113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5" name="Chevron 4"/>
          <p:cNvSpPr/>
          <p:nvPr/>
        </p:nvSpPr>
        <p:spPr>
          <a:xfrm>
            <a:off x="2587625" y="4006850"/>
            <a:ext cx="136525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82" y="1412949"/>
            <a:ext cx="5829300" cy="243840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035" y="3908949"/>
            <a:ext cx="3429000" cy="19398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E00EE1C2-E1EE-4F9A-A7CC-3741949E5E7C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858A5873-5F60-47A4-85A1-42C88C0DB9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975105"/>
            <a:ext cx="3028950" cy="60346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2EC8B351-9128-4227-A74D-4B89AC4D0CB3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F8EE5AD-2A60-4D2C-90BE-A17147697DB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7213600"/>
            <a:ext cx="303014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70" y="7213600"/>
            <a:ext cx="3031331" cy="1016000"/>
          </a:xfrm>
          <a:prstGeom prst="rect">
            <a:avLst/>
          </a:prstGeo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1925726"/>
            <a:ext cx="303014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925726"/>
            <a:ext cx="3031331" cy="5255684"/>
          </a:xfrm>
          <a:prstGeom prst="rect">
            <a:avLst/>
          </a:prstGeo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6C3800C-D007-4ECB-BA78-C190C761A321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7E7A880-E3D1-491E-98FF-64CF620FFEF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</p:spPr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48D8820B-9DD9-4521-88E8-9BB38980EE35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DAFA52E3-5605-465F-A51A-D756615256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34A1F4C-4D9B-4524-983B-F98242CB3654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5FF5DFB-60C1-4C0A-9A8A-5557769F95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502400"/>
            <a:ext cx="5611332" cy="609600"/>
          </a:xfrm>
          <a:prstGeom prst="rect">
            <a:avLst/>
          </a:prstGeo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314700" y="7140136"/>
            <a:ext cx="2980944" cy="12192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800" y="365760"/>
            <a:ext cx="5609844" cy="6096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5EEB6F85-C8F4-400E-9E00-FF1B9164EEBB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F0A0104C-E59C-4DD6-AD0F-868FAAE2B0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374650" y="7926388"/>
            <a:ext cx="3705225" cy="122872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63538" y="7918450"/>
            <a:ext cx="2768600" cy="124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>
              <a:latin typeface="+mn-lt"/>
              <a:ea typeface="+mn-ea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4532" y="7721671"/>
            <a:ext cx="2551736" cy="1441157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6928" y="7716985"/>
            <a:ext cx="2554132" cy="1445844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64976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357938" y="6651625"/>
            <a:ext cx="138112" cy="3048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kumimoji="0" lang="en-US" altLang="zh-TW">
              <a:solidFill>
                <a:srgbClr val="FFFFFF"/>
              </a:solidFill>
              <a:ea typeface="新細明體" charset="-12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5924" y="7257870"/>
            <a:ext cx="5372100" cy="864309"/>
          </a:xfrm>
          <a:prstGeom prst="rect">
            <a:avLst/>
          </a:prstGeo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450" y="253291"/>
            <a:ext cx="6515100" cy="585216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6486830"/>
            <a:ext cx="6056574" cy="750229"/>
          </a:xfrm>
          <a:prstGeom prst="rect">
            <a:avLst/>
          </a:prstGeo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5045075" y="8543925"/>
            <a:ext cx="1439863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9CE46083-DBF0-4ADF-825E-3C6549E27F09}" type="datetimeFigureOut">
              <a:rPr lang="en-US" altLang="zh-TW"/>
              <a:pPr>
                <a:defRPr/>
              </a:pPr>
              <a:t>1/2/2020</a:t>
            </a:fld>
            <a:endParaRPr lang="en-US" altLang="zh-TW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84538" y="8543925"/>
            <a:ext cx="1763712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84938" y="8543925"/>
            <a:ext cx="274637" cy="487363"/>
          </a:xfrm>
          <a:prstGeom prst="rect">
            <a:avLst/>
          </a:prstGeom>
        </p:spPr>
        <p:txBody>
          <a:bodyPr/>
          <a:lstStyle>
            <a:lvl1pPr>
              <a:defRPr kumimoji="0"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28DEBFE-3BCD-416F-B7C4-D7CBDDF6298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018-19 template\2018-19 template background.jp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19050" y="-25400"/>
            <a:ext cx="6897688" cy="919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1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536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404813" y="1042988"/>
            <a:ext cx="604837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20</a:t>
            </a:r>
            <a:r>
              <a:rPr kumimoji="0" lang="en-US" altLang="zh-HK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20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chemeClr val="accent2"/>
                </a:solidFill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 </a:t>
            </a:r>
            <a:r>
              <a:rPr kumimoji="0" lang="zh-TW" altLang="en-US" sz="2000" b="1">
                <a:solidFill>
                  <a:srgbClr val="7F7F7F"/>
                </a:solidFill>
                <a:latin typeface="FangSong" pitchFamily="49" charset="-122"/>
                <a:ea typeface="FangSong" pitchFamily="49" charset="-122"/>
              </a:rPr>
              <a:t>十二月初七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天主之母聖瑪利亞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節日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Solemnity of Mary, Mother of God </a:t>
            </a:r>
          </a:p>
        </p:txBody>
      </p:sp>
      <p:pic>
        <p:nvPicPr>
          <p:cNvPr id="1536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347664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457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188913" y="8740775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4581" name="Title 1"/>
          <p:cNvSpPr txBox="1">
            <a:spLocks/>
          </p:cNvSpPr>
          <p:nvPr/>
        </p:nvSpPr>
        <p:spPr bwMode="auto">
          <a:xfrm>
            <a:off x="404813" y="1206500"/>
            <a:ext cx="60483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十二月十六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主顯節後星期五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458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195513"/>
            <a:ext cx="6427788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560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5605" name="Title 1"/>
          <p:cNvSpPr txBox="1">
            <a:spLocks/>
          </p:cNvSpPr>
          <p:nvPr/>
        </p:nvSpPr>
        <p:spPr bwMode="auto">
          <a:xfrm>
            <a:off x="476250" y="1187450"/>
            <a:ext cx="604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</a:t>
            </a:r>
            <a:r>
              <a:rPr kumimoji="0" lang="zh-TW" altLang="zh-HK" sz="2000" b="1"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en-US" altLang="zh-TW" sz="2000" b="1">
                <a:latin typeface="FangSong" pitchFamily="49" charset="-122"/>
                <a:ea typeface="FangSong" pitchFamily="49" charset="-122"/>
              </a:rPr>
              <a:t>    </a:t>
            </a:r>
            <a:r>
              <a:rPr kumimoji="0" lang="en-US" altLang="zh-TW" sz="2000" b="1">
                <a:latin typeface="FangSong" pitchFamily="49" charset="-122"/>
              </a:rPr>
              <a:t>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十二月十七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主顯節後星期六</a:t>
            </a:r>
          </a:p>
        </p:txBody>
      </p:sp>
      <p:graphicFrame>
        <p:nvGraphicFramePr>
          <p:cNvPr id="26651" name="Group 27"/>
          <p:cNvGraphicFramePr>
            <a:graphicFrameLocks noGrp="1"/>
          </p:cNvGraphicFramePr>
          <p:nvPr/>
        </p:nvGraphicFramePr>
        <p:xfrm>
          <a:off x="2349500" y="4435475"/>
          <a:ext cx="2159000" cy="365760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241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60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7" y="2202631"/>
            <a:ext cx="6473825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662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142875" y="8675688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6629" name="Title 1"/>
          <p:cNvSpPr txBox="1">
            <a:spLocks/>
          </p:cNvSpPr>
          <p:nvPr/>
        </p:nvSpPr>
        <p:spPr bwMode="auto">
          <a:xfrm>
            <a:off x="333375" y="1212850"/>
            <a:ext cx="61198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12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主日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十二月十八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主受洗節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慶日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Times New Roman" pitchFamily="18" charset="0"/>
            </a:endParaRPr>
          </a:p>
        </p:txBody>
      </p:sp>
      <p:pic>
        <p:nvPicPr>
          <p:cNvPr id="2663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06625"/>
            <a:ext cx="6896100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765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142875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404813" y="1187450"/>
            <a:ext cx="6048375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十二月十九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常年期第一周</a:t>
            </a:r>
            <a:endParaRPr kumimoji="0" lang="zh-TW" altLang="en-US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765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33600"/>
            <a:ext cx="6858000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867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142875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8677" name="Title 1"/>
          <p:cNvSpPr txBox="1">
            <a:spLocks/>
          </p:cNvSpPr>
          <p:nvPr/>
        </p:nvSpPr>
        <p:spPr bwMode="auto">
          <a:xfrm>
            <a:off x="404813" y="1330325"/>
            <a:ext cx="611981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十二月二十</a:t>
            </a:r>
            <a:endParaRPr kumimoji="0" lang="en-US" altLang="zh-TW" sz="2200">
              <a:ea typeface="FangSong" pitchFamily="49" charset="-122"/>
            </a:endParaRPr>
          </a:p>
        </p:txBody>
      </p:sp>
      <p:pic>
        <p:nvPicPr>
          <p:cNvPr id="2867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11413"/>
            <a:ext cx="6858000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969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9701" name="Title 1"/>
          <p:cNvSpPr txBox="1">
            <a:spLocks/>
          </p:cNvSpPr>
          <p:nvPr/>
        </p:nvSpPr>
        <p:spPr bwMode="auto">
          <a:xfrm>
            <a:off x="404813" y="1187450"/>
            <a:ext cx="6119812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3333FF"/>
                </a:solidFill>
                <a:latin typeface="FangSong" pitchFamily="49" charset="-122"/>
                <a:ea typeface="FangSong" pitchFamily="49" charset="-122"/>
              </a:rPr>
              <a:t>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十二月廿一</a:t>
            </a:r>
            <a:endParaRPr kumimoji="0" lang="zh-TW" altLang="en-US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970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2124075"/>
            <a:ext cx="6486525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072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42875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0725" name="Title 1"/>
          <p:cNvSpPr txBox="1">
            <a:spLocks/>
          </p:cNvSpPr>
          <p:nvPr/>
        </p:nvSpPr>
        <p:spPr bwMode="auto">
          <a:xfrm>
            <a:off x="333375" y="1206500"/>
            <a:ext cx="619283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十二月廿二</a:t>
            </a:r>
            <a:endParaRPr kumimoji="0" lang="zh-TW" altLang="en-US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072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2675"/>
            <a:ext cx="6858000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174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1749" name="Title 1"/>
          <p:cNvSpPr txBox="1">
            <a:spLocks/>
          </p:cNvSpPr>
          <p:nvPr/>
        </p:nvSpPr>
        <p:spPr bwMode="auto">
          <a:xfrm>
            <a:off x="404813" y="1258888"/>
            <a:ext cx="60483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</a:t>
            </a:r>
            <a:r>
              <a:rPr kumimoji="0" lang="zh-TW" altLang="en-US" sz="22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十二月廿三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聖安當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院長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</a:rPr>
              <a:t>                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175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39975"/>
            <a:ext cx="6858000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277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Box 5"/>
          <p:cNvSpPr txBox="1">
            <a:spLocks noChangeArrowheads="1"/>
          </p:cNvSpPr>
          <p:nvPr/>
        </p:nvSpPr>
        <p:spPr bwMode="auto">
          <a:xfrm>
            <a:off x="188913" y="8667750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2773" name="Title 1"/>
          <p:cNvSpPr txBox="1">
            <a:spLocks/>
          </p:cNvSpPr>
          <p:nvPr/>
        </p:nvSpPr>
        <p:spPr bwMode="auto">
          <a:xfrm>
            <a:off x="404813" y="1187450"/>
            <a:ext cx="60483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18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十二月廿四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常年期第一周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277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2125663"/>
            <a:ext cx="6478588" cy="64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379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3797" name="Title 1"/>
          <p:cNvSpPr txBox="1">
            <a:spLocks/>
          </p:cNvSpPr>
          <p:nvPr/>
        </p:nvSpPr>
        <p:spPr bwMode="auto">
          <a:xfrm>
            <a:off x="333375" y="1216025"/>
            <a:ext cx="61198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19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主日  </a:t>
            </a:r>
            <a:r>
              <a:rPr kumimoji="0" lang="en-US" altLang="zh-TW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十二月廿五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常年期第二主日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379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2675"/>
            <a:ext cx="6858000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638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6389" name="Title 1"/>
          <p:cNvSpPr txBox="1">
            <a:spLocks/>
          </p:cNvSpPr>
          <p:nvPr/>
        </p:nvSpPr>
        <p:spPr bwMode="auto">
          <a:xfrm>
            <a:off x="115888" y="1116013"/>
            <a:ext cx="66262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 dirty="0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zh-TW" altLang="en-US" sz="2800" b="1" dirty="0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 dirty="0">
                <a:latin typeface="FangSong" pitchFamily="49" charset="-122"/>
                <a:ea typeface="FangSong" pitchFamily="49" charset="-122"/>
              </a:rPr>
              <a:t>星期四                 </a:t>
            </a:r>
            <a:r>
              <a:rPr kumimoji="0" lang="zh-TW" altLang="en-US" sz="2000" b="1" dirty="0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十二月初八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聖巴西略與聖額我略．納齊安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主教、聖師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</a:t>
            </a:r>
            <a:r>
              <a:rPr kumimoji="0" lang="en-US" altLang="zh-HK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Ss Basil</a:t>
            </a:r>
            <a:r>
              <a:rPr kumimoji="0" lang="en-US" altLang="zh-TW" sz="2200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the Great &amp; Gregory Nazianzen </a:t>
            </a:r>
          </a:p>
        </p:txBody>
      </p:sp>
      <p:pic>
        <p:nvPicPr>
          <p:cNvPr id="1639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488" y="2246313"/>
            <a:ext cx="64516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481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4821" name="Title 1"/>
          <p:cNvSpPr txBox="1">
            <a:spLocks/>
          </p:cNvSpPr>
          <p:nvPr/>
        </p:nvSpPr>
        <p:spPr bwMode="auto">
          <a:xfrm>
            <a:off x="404813" y="1042988"/>
            <a:ext cx="6048375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十二月廿六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常年期第二周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</a:rPr>
              <a:t>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         大寒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482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2051050"/>
            <a:ext cx="65516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584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5845" name="Title 1"/>
          <p:cNvSpPr txBox="1">
            <a:spLocks/>
          </p:cNvSpPr>
          <p:nvPr/>
        </p:nvSpPr>
        <p:spPr bwMode="auto">
          <a:xfrm>
            <a:off x="404813" y="1187450"/>
            <a:ext cx="6048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十二月廿七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聖依搦斯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貞女、殉道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584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195513"/>
            <a:ext cx="64262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686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215900" y="8740204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 dirty="0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 dirty="0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 dirty="0" err="1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</a:t>
            </a:r>
            <a:r>
              <a:rPr kumimoji="0" lang="en-US" altLang="zh-TW" dirty="0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 9854 7532  facebook.com/HKCBA1973</a:t>
            </a:r>
          </a:p>
        </p:txBody>
      </p:sp>
      <p:sp>
        <p:nvSpPr>
          <p:cNvPr id="36869" name="Title 1"/>
          <p:cNvSpPr txBox="1">
            <a:spLocks/>
          </p:cNvSpPr>
          <p:nvPr/>
        </p:nvSpPr>
        <p:spPr bwMode="auto">
          <a:xfrm>
            <a:off x="296863" y="1258888"/>
            <a:ext cx="61563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22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十二月廿八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常年期第二周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687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5736"/>
            <a:ext cx="6858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789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7893" name="Title 1"/>
          <p:cNvSpPr txBox="1">
            <a:spLocks/>
          </p:cNvSpPr>
          <p:nvPr/>
        </p:nvSpPr>
        <p:spPr bwMode="auto">
          <a:xfrm>
            <a:off x="404813" y="1258888"/>
            <a:ext cx="604837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十二月廿九</a:t>
            </a:r>
            <a:endParaRPr kumimoji="0" lang="en-US" altLang="zh-TW" sz="2200" b="1">
              <a:solidFill>
                <a:srgbClr val="660066"/>
              </a:solidFill>
              <a:ea typeface="FangSong" pitchFamily="49" charset="-122"/>
            </a:endParaRPr>
          </a:p>
        </p:txBody>
      </p:sp>
      <p:pic>
        <p:nvPicPr>
          <p:cNvPr id="3789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2405063"/>
            <a:ext cx="6858001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891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8917" name="Title 1"/>
          <p:cNvSpPr txBox="1">
            <a:spLocks/>
          </p:cNvSpPr>
          <p:nvPr/>
        </p:nvSpPr>
        <p:spPr bwMode="auto">
          <a:xfrm>
            <a:off x="404813" y="1166813"/>
            <a:ext cx="604837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lang="zh-TW" altLang="en-US" sz="2000" b="1">
                <a:latin typeface="FangSong" pitchFamily="49" charset="-122"/>
                <a:ea typeface="FangSong" pitchFamily="49" charset="-122"/>
              </a:rPr>
              <a:t>星期五</a:t>
            </a:r>
            <a:r>
              <a:rPr lang="zh-TW" altLang="en-US" sz="2000" b="1">
                <a:latin typeface="FangSong" pitchFamily="49" charset="-122"/>
              </a:rPr>
              <a:t>  </a:t>
            </a:r>
            <a:r>
              <a:rPr lang="zh-TW" altLang="en-US" sz="2200" b="1">
                <a:latin typeface="FangSong" pitchFamily="49" charset="-122"/>
              </a:rPr>
              <a:t> </a:t>
            </a:r>
            <a:r>
              <a:rPr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除夕</a:t>
            </a:r>
            <a:r>
              <a:rPr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農曆十二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月三十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農曆除夕團圓彌撒</a:t>
            </a:r>
            <a:endParaRPr kumimoji="0" lang="en-US" altLang="zh-TW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891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7093"/>
            <a:ext cx="685800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3993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331788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39941" name="Title 1"/>
          <p:cNvSpPr txBox="1">
            <a:spLocks/>
          </p:cNvSpPr>
          <p:nvPr/>
        </p:nvSpPr>
        <p:spPr bwMode="auto">
          <a:xfrm>
            <a:off x="333375" y="1116013"/>
            <a:ext cx="6119813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25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lang="zh-TW" altLang="en-US" sz="2000" b="1">
                <a:latin typeface="FangSong" pitchFamily="49" charset="-122"/>
                <a:ea typeface="FangSong" pitchFamily="49" charset="-122"/>
              </a:rPr>
              <a:t>星期六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</a:t>
            </a:r>
            <a:r>
              <a:rPr kumimoji="0" lang="zh-TW" altLang="en-US" sz="2000">
                <a:solidFill>
                  <a:srgbClr val="404040"/>
                </a:solidFill>
                <a:latin typeface="FangSong" pitchFamily="49" charset="-122"/>
                <a:ea typeface="FangSong" pitchFamily="49" charset="-122"/>
              </a:rPr>
              <a:t>正月初一</a:t>
            </a:r>
            <a:r>
              <a:rPr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庚子鼠年 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新春求恩彌撒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3994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2078038"/>
            <a:ext cx="6526212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096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0965" name="Title 1"/>
          <p:cNvSpPr txBox="1">
            <a:spLocks/>
          </p:cNvSpPr>
          <p:nvPr/>
        </p:nvSpPr>
        <p:spPr bwMode="auto">
          <a:xfrm>
            <a:off x="369888" y="1042988"/>
            <a:ext cx="611822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26</a:t>
            </a:r>
            <a:r>
              <a:rPr kumimoji="0" lang="zh-TW" altLang="en-US" sz="28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主日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正月初二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新春主日彌撒 </a:t>
            </a:r>
            <a:endParaRPr kumimoji="0" lang="zh-TW" altLang="en-US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096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1981968"/>
            <a:ext cx="6245225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198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188913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1989" name="Title 1"/>
          <p:cNvSpPr txBox="1">
            <a:spLocks/>
          </p:cNvSpPr>
          <p:nvPr/>
        </p:nvSpPr>
        <p:spPr bwMode="auto">
          <a:xfrm>
            <a:off x="404813" y="1116013"/>
            <a:ext cx="60483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</a:t>
            </a:r>
            <a:r>
              <a:rPr kumimoji="0" lang="zh-TW" altLang="en-US" sz="20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         </a:t>
            </a:r>
            <a:r>
              <a:rPr kumimoji="0" lang="zh-TW" altLang="en-US" sz="2000" b="1">
                <a:solidFill>
                  <a:srgbClr val="660066"/>
                </a:solidFill>
                <a:latin typeface="FangSong" pitchFamily="49" charset="-122"/>
              </a:rPr>
              <a:t>    </a:t>
            </a:r>
            <a:r>
              <a:rPr kumimoji="0" lang="zh-TW" altLang="en-US" sz="2000" b="1">
                <a:solidFill>
                  <a:srgbClr val="7F7F7F"/>
                </a:solidFill>
                <a:latin typeface="FangSong" pitchFamily="49" charset="-122"/>
                <a:ea typeface="FangSong" pitchFamily="49" charset="-122"/>
              </a:rPr>
              <a:t>正月初三</a:t>
            </a:r>
          </a:p>
          <a:p>
            <a:pPr>
              <a:lnSpc>
                <a:spcPct val="110000"/>
              </a:lnSpc>
              <a:tabLst>
                <a:tab pos="4394200" algn="l"/>
                <a:tab pos="5384800" algn="l"/>
              </a:tabLst>
            </a:pP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常年期第三周</a:t>
            </a:r>
            <a:endParaRPr kumimoji="0" lang="en-US" altLang="zh-TW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19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2195736"/>
            <a:ext cx="64262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17938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301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15557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3013" name="Title 1"/>
          <p:cNvSpPr txBox="1">
            <a:spLocks/>
          </p:cNvSpPr>
          <p:nvPr/>
        </p:nvSpPr>
        <p:spPr bwMode="auto">
          <a:xfrm>
            <a:off x="404813" y="971550"/>
            <a:ext cx="6048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 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正月初四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聖多瑪斯．阿奎納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司鐸、聖師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St. Thomas Aquinas </a:t>
            </a:r>
            <a:endParaRPr kumimoji="0" lang="zh-TW" altLang="en-US" sz="2200" b="1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4301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27250"/>
            <a:ext cx="6858000" cy="662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3762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505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37147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5061" name="Title 1"/>
          <p:cNvSpPr txBox="1">
            <a:spLocks/>
          </p:cNvSpPr>
          <p:nvPr/>
        </p:nvSpPr>
        <p:spPr bwMode="auto">
          <a:xfrm>
            <a:off x="404813" y="1330325"/>
            <a:ext cx="6048375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</a:t>
            </a:r>
            <a:r>
              <a:rPr kumimoji="0" lang="en-US" altLang="zh-HK" sz="2800" b="1">
                <a:latin typeface="FangSong" pitchFamily="49" charset="-122"/>
                <a:ea typeface="FangSong" pitchFamily="49" charset="-122"/>
              </a:rPr>
              <a:t>9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</a:t>
            </a:r>
            <a:r>
              <a:rPr kumimoji="0" lang="zh-TW" altLang="en-US" sz="2000" b="1">
                <a:solidFill>
                  <a:srgbClr val="FF0000"/>
                </a:solidFill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   正月初五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聖福若瑟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司鐸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  <a:endParaRPr kumimoji="0" lang="en-US" altLang="zh-TW" sz="2200">
              <a:solidFill>
                <a:srgbClr val="660066"/>
              </a:solidFill>
            </a:endParaRPr>
          </a:p>
        </p:txBody>
      </p:sp>
      <p:pic>
        <p:nvPicPr>
          <p:cNvPr id="4506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51088"/>
            <a:ext cx="6858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741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188913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7413" name="Title 1"/>
          <p:cNvSpPr txBox="1">
            <a:spLocks/>
          </p:cNvSpPr>
          <p:nvPr/>
        </p:nvSpPr>
        <p:spPr bwMode="auto">
          <a:xfrm>
            <a:off x="333375" y="1220788"/>
            <a:ext cx="6192838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3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           </a:t>
            </a:r>
            <a:r>
              <a:rPr kumimoji="0" lang="zh-TW" altLang="en-US" sz="2000" b="1">
                <a:latin typeface="FangSong" pitchFamily="49" charset="-122"/>
              </a:rPr>
              <a:t>  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十二月初九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聖誕期平日</a:t>
            </a:r>
            <a:endParaRPr kumimoji="0" lang="en-US" altLang="zh-TW" sz="2200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741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2360613"/>
            <a:ext cx="6308725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6083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215900" y="8675688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6085" name="Title 1"/>
          <p:cNvSpPr>
            <a:spLocks/>
          </p:cNvSpPr>
          <p:nvPr/>
        </p:nvSpPr>
        <p:spPr bwMode="auto">
          <a:xfrm>
            <a:off x="333375" y="1258888"/>
            <a:ext cx="61912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30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正月初六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真福雷永明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司鐸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</a:p>
        </p:txBody>
      </p:sp>
      <p:pic>
        <p:nvPicPr>
          <p:cNvPr id="46087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270125"/>
            <a:ext cx="6356350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179388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48131" name="Picture 7" descr="hkcba_logo_colo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813" y="15557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Box 5"/>
          <p:cNvSpPr txBox="1">
            <a:spLocks noChangeArrowheads="1"/>
          </p:cNvSpPr>
          <p:nvPr/>
        </p:nvSpPr>
        <p:spPr bwMode="auto">
          <a:xfrm>
            <a:off x="215900" y="8675688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48133" name="Title 1"/>
          <p:cNvSpPr>
            <a:spLocks/>
          </p:cNvSpPr>
          <p:nvPr/>
        </p:nvSpPr>
        <p:spPr bwMode="auto">
          <a:xfrm>
            <a:off x="333375" y="1042988"/>
            <a:ext cx="61912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31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星期五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正月初</a:t>
            </a:r>
            <a:r>
              <a:rPr kumimoji="0" lang="zh-TW" altLang="en-US" sz="22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七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聖若望鮑思高 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(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司鐸</a:t>
            </a:r>
            <a:r>
              <a:rPr kumimoji="0" lang="en-US" altLang="zh-TW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)                   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紀念</a:t>
            </a:r>
          </a:p>
        </p:txBody>
      </p:sp>
      <p:pic>
        <p:nvPicPr>
          <p:cNvPr id="48135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75" y="1979613"/>
            <a:ext cx="62325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843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188913" y="8748713"/>
            <a:ext cx="6526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18437" name="Title 1"/>
          <p:cNvSpPr txBox="1">
            <a:spLocks/>
          </p:cNvSpPr>
          <p:nvPr/>
        </p:nvSpPr>
        <p:spPr bwMode="auto">
          <a:xfrm>
            <a:off x="404813" y="1276350"/>
            <a:ext cx="6048375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4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星期六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     十二月初十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將臨期第一周</a:t>
            </a:r>
            <a:endParaRPr kumimoji="0" lang="zh-TW" altLang="en-US" sz="2200" b="1">
              <a:solidFill>
                <a:srgbClr val="595959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1843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350" y="2346325"/>
            <a:ext cx="6330950" cy="632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</a:t>
            </a:r>
            <a:r>
              <a:rPr kumimoji="0" lang="zh-TW" altLang="en-US" sz="22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主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19459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76250" y="1187450"/>
            <a:ext cx="5908675" cy="1014413"/>
          </a:xfrm>
        </p:spPr>
        <p:txBody>
          <a:bodyPr>
            <a:normAutofit/>
          </a:bodyPr>
          <a:lstStyle/>
          <a:p>
            <a:pPr defTabSz="901700" eaLnBrk="0" hangingPunct="0">
              <a:tabLst>
                <a:tab pos="4127500" algn="l"/>
                <a:tab pos="5384800" algn="l"/>
              </a:tabLst>
              <a:defRPr/>
            </a:pPr>
            <a:r>
              <a:rPr kumimoji="0" lang="is-I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20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20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年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1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月</a:t>
            </a:r>
            <a:r>
              <a:rPr kumimoji="0" lang="en-US" altLang="zh-TW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5</a:t>
            </a:r>
            <a:r>
              <a:rPr kumimoji="0" lang="zh-TW" altLang="en-US" sz="28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日</a:t>
            </a:r>
            <a:r>
              <a:rPr kumimoji="0" lang="zh-TW" altLang="en-US" sz="2000" b="1" dirty="0">
                <a:solidFill>
                  <a:srgbClr val="FF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主日</a:t>
            </a:r>
            <a:r>
              <a:rPr kumimoji="0" lang="zh-TW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FangSong" panose="02010609060101010101" pitchFamily="49" charset="-122"/>
                <a:ea typeface="FangSong" panose="02010609060101010101" pitchFamily="49" charset="-122"/>
              </a:rPr>
              <a:t>             </a:t>
            </a:r>
            <a:r>
              <a:rPr kumimoji="0" lang="zh-TW" altLang="en-US" sz="2000" b="1" dirty="0">
                <a:solidFill>
                  <a:schemeClr val="tx2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十二月十一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主顯節 </a:t>
            </a:r>
            <a:r>
              <a:rPr kumimoji="0" lang="en-US" altLang="zh-TW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                           </a:t>
            </a:r>
            <a:r>
              <a:rPr kumimoji="0" lang="zh-TW" altLang="en-US" sz="2200" b="1" dirty="0">
                <a:solidFill>
                  <a:srgbClr val="660066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節日</a:t>
            </a:r>
            <a:endParaRPr kumimoji="0" lang="en-US" altLang="zh-TW" sz="2200" b="1" dirty="0">
              <a:solidFill>
                <a:srgbClr val="660066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1946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154238"/>
            <a:ext cx="6450012" cy="645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7625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107950"/>
            <a:ext cx="46069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0483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688" y="179388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0485" name="Title 1"/>
          <p:cNvSpPr txBox="1">
            <a:spLocks/>
          </p:cNvSpPr>
          <p:nvPr/>
        </p:nvSpPr>
        <p:spPr bwMode="auto">
          <a:xfrm>
            <a:off x="333375" y="1187450"/>
            <a:ext cx="619283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6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星期一              </a:t>
            </a:r>
            <a:r>
              <a:rPr kumimoji="0" lang="zh-TW" altLang="en-US" sz="2000" b="1">
                <a:solidFill>
                  <a:srgbClr val="595959"/>
                </a:solidFill>
                <a:latin typeface="FangSong" pitchFamily="49" charset="-122"/>
                <a:ea typeface="FangSong" pitchFamily="49" charset="-122"/>
              </a:rPr>
              <a:t>十二月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主顯節後星期一                        小寒</a:t>
            </a:r>
          </a:p>
          <a:p>
            <a:pPr>
              <a:tabLst>
                <a:tab pos="4394200" algn="l"/>
                <a:tab pos="5384800" algn="l"/>
              </a:tabLst>
            </a:pPr>
            <a:endParaRPr kumimoji="0" lang="zh-TW" altLang="en-US" sz="2200">
              <a:solidFill>
                <a:srgbClr val="660066"/>
              </a:solidFill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048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217738"/>
            <a:ext cx="6456363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1507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1509" name="Title 1"/>
          <p:cNvSpPr txBox="1">
            <a:spLocks/>
          </p:cNvSpPr>
          <p:nvPr/>
        </p:nvSpPr>
        <p:spPr bwMode="auto">
          <a:xfrm>
            <a:off x="404813" y="1187450"/>
            <a:ext cx="6048375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7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星期二            </a:t>
            </a:r>
            <a:r>
              <a:rPr kumimoji="0" lang="zh-TW" altLang="en-US" sz="2000" b="1">
                <a:latin typeface="FangSong" pitchFamily="49" charset="-122"/>
              </a:rPr>
              <a:t>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十二月十三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主顯節後星期二</a:t>
            </a:r>
          </a:p>
        </p:txBody>
      </p:sp>
      <p:pic>
        <p:nvPicPr>
          <p:cNvPr id="215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124075"/>
            <a:ext cx="65532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50825"/>
            <a:ext cx="46069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2531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15900" y="8748713"/>
            <a:ext cx="6526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2533" name="Title 1"/>
          <p:cNvSpPr txBox="1">
            <a:spLocks/>
          </p:cNvSpPr>
          <p:nvPr/>
        </p:nvSpPr>
        <p:spPr bwMode="auto">
          <a:xfrm>
            <a:off x="404813" y="1123950"/>
            <a:ext cx="604837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8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星期三  </a:t>
            </a: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          </a:t>
            </a:r>
            <a:r>
              <a:rPr kumimoji="0" lang="zh-TW" altLang="en-US" b="1">
                <a:latin typeface="FangSong" pitchFamily="49" charset="-122"/>
              </a:rPr>
              <a:t>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十二月十四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主顯節後星期三</a:t>
            </a:r>
          </a:p>
          <a:p>
            <a:pPr>
              <a:tabLst>
                <a:tab pos="4394200" algn="l"/>
                <a:tab pos="5384800" algn="l"/>
              </a:tabLst>
            </a:pPr>
            <a:r>
              <a:rPr kumimoji="0" lang="zh-TW" altLang="en-US" b="1">
                <a:latin typeface="FangSong" pitchFamily="49" charset="-122"/>
                <a:ea typeface="FangSong" pitchFamily="49" charset="-122"/>
              </a:rPr>
              <a:t>                                                                           </a:t>
            </a:r>
            <a:endParaRPr kumimoji="0" lang="en-US" altLang="zh-TW" b="1">
              <a:latin typeface="FangSong" pitchFamily="49" charset="-122"/>
              <a:ea typeface="FangSong" pitchFamily="49" charset="-122"/>
            </a:endParaRPr>
          </a:p>
        </p:txBody>
      </p:sp>
      <p:pic>
        <p:nvPicPr>
          <p:cNvPr id="2253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3" y="2181225"/>
            <a:ext cx="6507162" cy="64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484438"/>
            <a:ext cx="5943600" cy="610711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zh-TW" altLang="en-US">
              <a:solidFill>
                <a:srgbClr val="898989"/>
              </a:solidFill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1125538" y="274638"/>
            <a:ext cx="460692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2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天主教香港聖經協會</a:t>
            </a:r>
            <a:endParaRPr kumimoji="0" lang="en-US" altLang="zh-TW" sz="28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FangSong" pitchFamily="49" charset="-122"/>
              <a:ea typeface="FangSong" pitchFamily="49" charset="-122"/>
              <a:cs typeface="Microsoft Tai Le" pitchFamily="34" charset="0"/>
            </a:endParaRPr>
          </a:p>
          <a:p>
            <a:pPr algn="ctr">
              <a:defRPr/>
            </a:pP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「讀主言</a:t>
            </a:r>
            <a:r>
              <a:rPr kumimoji="0" lang="en-US" altLang="zh-TW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‧</a:t>
            </a:r>
            <a:r>
              <a:rPr kumimoji="0" lang="zh-TW" altLang="en-US" sz="22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FangSong" pitchFamily="49" charset="-122"/>
                <a:ea typeface="FangSong" pitchFamily="49" charset="-122"/>
                <a:cs typeface="Microsoft Tai Le" pitchFamily="34" charset="0"/>
              </a:rPr>
              <a:t>入主心」聖經金句日曆 </a:t>
            </a:r>
          </a:p>
        </p:txBody>
      </p:sp>
      <p:pic>
        <p:nvPicPr>
          <p:cNvPr id="23555" name="Picture 7" descr="hkcba_logo_color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50825"/>
            <a:ext cx="835025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215900" y="8675688"/>
            <a:ext cx="6526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HK" altLang="en-US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手機接收金句</a:t>
            </a:r>
            <a:r>
              <a:rPr kumimoji="0" lang="en-US" altLang="zh-HK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:</a:t>
            </a:r>
            <a:r>
              <a:rPr kumimoji="0" lang="en-US" altLang="zh-TW">
                <a:solidFill>
                  <a:schemeClr val="bg1"/>
                </a:solidFill>
                <a:latin typeface="FangSong" pitchFamily="49" charset="-122"/>
                <a:ea typeface="FangSong" pitchFamily="49" charset="-122"/>
              </a:rPr>
              <a:t>Whatsapp 9854 7532  facebook.com/HKCBA1973</a:t>
            </a:r>
          </a:p>
        </p:txBody>
      </p:sp>
      <p:sp>
        <p:nvSpPr>
          <p:cNvPr id="23557" name="Title 1"/>
          <p:cNvSpPr txBox="1">
            <a:spLocks/>
          </p:cNvSpPr>
          <p:nvPr/>
        </p:nvSpPr>
        <p:spPr bwMode="auto">
          <a:xfrm>
            <a:off x="188913" y="1187450"/>
            <a:ext cx="64531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tabLst>
                <a:tab pos="4394200" algn="l"/>
                <a:tab pos="5384800" algn="l"/>
              </a:tabLst>
            </a:pP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2020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年</a:t>
            </a:r>
            <a:r>
              <a:rPr kumimoji="0" lang="en-US" altLang="zh-TW" sz="2800" b="1">
                <a:latin typeface="FangSong" pitchFamily="49" charset="-122"/>
                <a:ea typeface="FangSong" pitchFamily="49" charset="-122"/>
              </a:rPr>
              <a:t>1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月</a:t>
            </a:r>
            <a:r>
              <a:rPr kumimoji="0" lang="en-AU" altLang="zh-TW" sz="2800" b="1">
                <a:latin typeface="FangSong" pitchFamily="49" charset="-122"/>
                <a:ea typeface="FangSong" pitchFamily="49" charset="-122"/>
              </a:rPr>
              <a:t>9</a:t>
            </a:r>
            <a:r>
              <a:rPr kumimoji="0" lang="zh-TW" altLang="en-US" sz="2800" b="1">
                <a:latin typeface="FangSong" pitchFamily="49" charset="-122"/>
                <a:ea typeface="FangSong" pitchFamily="49" charset="-122"/>
              </a:rPr>
              <a:t>日</a:t>
            </a:r>
            <a:r>
              <a:rPr kumimoji="0" lang="zh-TW" altLang="en-US" sz="2000" b="1">
                <a:latin typeface="FangSong" pitchFamily="49" charset="-122"/>
                <a:ea typeface="FangSong" pitchFamily="49" charset="-122"/>
              </a:rPr>
              <a:t>星期四                </a:t>
            </a:r>
            <a:r>
              <a:rPr kumimoji="0" lang="zh-TW" altLang="en-US" sz="2000" b="1">
                <a:solidFill>
                  <a:schemeClr val="tx2"/>
                </a:solidFill>
                <a:latin typeface="FangSong" pitchFamily="49" charset="-122"/>
                <a:ea typeface="FangSong" pitchFamily="49" charset="-122"/>
              </a:rPr>
              <a:t>十二月十五</a:t>
            </a:r>
            <a:r>
              <a:rPr kumimoji="0" lang="zh-TW" altLang="en-US" sz="2200" b="1">
                <a:solidFill>
                  <a:srgbClr val="660066"/>
                </a:solidFill>
                <a:latin typeface="FangSong" pitchFamily="49" charset="-122"/>
                <a:ea typeface="FangSong" pitchFamily="49" charset="-122"/>
              </a:rPr>
              <a:t>主顯節後星期四</a:t>
            </a:r>
            <a:endParaRPr kumimoji="0" lang="en-US" altLang="zh-TW" sz="2000">
              <a:solidFill>
                <a:srgbClr val="660066"/>
              </a:solidFill>
              <a:latin typeface="FangSong" pitchFamily="49" charset="-122"/>
              <a:ea typeface="FangSong" pitchFamily="49" charset="-122"/>
              <a:cs typeface="Times New Roman" pitchFamily="18" charset="0"/>
            </a:endParaRPr>
          </a:p>
        </p:txBody>
      </p:sp>
      <p:pic>
        <p:nvPicPr>
          <p:cNvPr id="2355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2130425"/>
            <a:ext cx="6473825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17815</TotalTime>
  <Words>1386</Words>
  <Application>Microsoft Office PowerPoint</Application>
  <PresentationFormat>如螢幕大小 (4:3)</PresentationFormat>
  <Paragraphs>130</Paragraphs>
  <Slides>31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9" baseType="lpstr">
      <vt:lpstr>FangSong</vt:lpstr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2015年11月29日星期日    農曆十月十八 將臨期第一主日</dc:title>
  <dc:creator>Yvonne</dc:creator>
  <cp:lastModifiedBy>User</cp:lastModifiedBy>
  <cp:revision>941</cp:revision>
  <cp:lastPrinted>2019-01-05T07:47:40Z</cp:lastPrinted>
  <dcterms:created xsi:type="dcterms:W3CDTF">2015-10-29T06:13:43Z</dcterms:created>
  <dcterms:modified xsi:type="dcterms:W3CDTF">2020-01-02T03:28:49Z</dcterms:modified>
</cp:coreProperties>
</file>