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3"/>
  </p:notesMasterIdLst>
  <p:sldIdLst>
    <p:sldId id="414" r:id="rId2"/>
    <p:sldId id="415" r:id="rId3"/>
    <p:sldId id="416" r:id="rId4"/>
    <p:sldId id="417" r:id="rId5"/>
    <p:sldId id="418" r:id="rId6"/>
    <p:sldId id="419" r:id="rId7"/>
    <p:sldId id="420" r:id="rId8"/>
    <p:sldId id="421" r:id="rId9"/>
    <p:sldId id="422" r:id="rId10"/>
    <p:sldId id="423" r:id="rId11"/>
    <p:sldId id="424" r:id="rId12"/>
    <p:sldId id="425" r:id="rId13"/>
    <p:sldId id="426" r:id="rId14"/>
    <p:sldId id="427" r:id="rId15"/>
    <p:sldId id="428" r:id="rId16"/>
    <p:sldId id="429" r:id="rId17"/>
    <p:sldId id="430" r:id="rId18"/>
    <p:sldId id="431" r:id="rId19"/>
    <p:sldId id="432" r:id="rId20"/>
    <p:sldId id="433" r:id="rId21"/>
    <p:sldId id="434" r:id="rId22"/>
    <p:sldId id="435" r:id="rId23"/>
    <p:sldId id="436" r:id="rId24"/>
    <p:sldId id="437" r:id="rId25"/>
    <p:sldId id="438" r:id="rId26"/>
    <p:sldId id="439" r:id="rId27"/>
    <p:sldId id="440" r:id="rId28"/>
    <p:sldId id="441" r:id="rId29"/>
    <p:sldId id="442" r:id="rId30"/>
    <p:sldId id="443" r:id="rId31"/>
    <p:sldId id="444" r:id="rId32"/>
  </p:sldIdLst>
  <p:sldSz cx="6858000" cy="9144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Arial" charset="0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Arial" charset="0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Arial" charset="0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Arial" charset="0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00FFFF"/>
    <a:srgbClr val="3333FF"/>
    <a:srgbClr val="990099"/>
    <a:srgbClr val="660066"/>
    <a:srgbClr val="0000CC"/>
    <a:srgbClr val="FFFF66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4" autoAdjust="0"/>
    <p:restoredTop sz="94771" autoAdjust="0"/>
  </p:normalViewPr>
  <p:slideViewPr>
    <p:cSldViewPr>
      <p:cViewPr varScale="1">
        <p:scale>
          <a:sx n="47" d="100"/>
          <a:sy n="47" d="100"/>
        </p:scale>
        <p:origin x="384" y="42"/>
      </p:cViewPr>
      <p:guideLst>
        <p:guide orient="horz" pos="2880"/>
        <p:guide pos="216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fld id="{FD451E01-B555-4D49-A168-4C5D69F94255}" type="datetimeFigureOut">
              <a:rPr lang="zh-TW" altLang="en-US"/>
              <a:pPr>
                <a:defRPr/>
              </a:pPr>
              <a:t>2020/7/14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 noProof="0"/>
              <a:t>Click to edit Master text styles</a:t>
            </a:r>
          </a:p>
          <a:p>
            <a:pPr lvl="1"/>
            <a:r>
              <a:rPr lang="en-US" altLang="zh-TW" noProof="0"/>
              <a:t>Second level</a:t>
            </a:r>
          </a:p>
          <a:p>
            <a:pPr lvl="2"/>
            <a:r>
              <a:rPr lang="en-US" altLang="zh-TW" noProof="0"/>
              <a:t>Third level</a:t>
            </a:r>
          </a:p>
          <a:p>
            <a:pPr lvl="3"/>
            <a:r>
              <a:rPr lang="en-US" altLang="zh-TW" noProof="0"/>
              <a:t>Fourth level</a:t>
            </a:r>
          </a:p>
          <a:p>
            <a:pPr lvl="4"/>
            <a:r>
              <a:rPr lang="en-US" altLang="zh-TW" noProof="0"/>
              <a:t>Fifth level</a:t>
            </a:r>
            <a:endParaRPr lang="zh-TW" alt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fld id="{3449D004-D2EF-457A-8EE1-41A238BD8CB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zh-TW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5093DEE-760B-46B7-8459-16FA931E2651}" type="slidenum">
              <a:rPr lang="zh-TW" altLang="en-US"/>
              <a:pPr>
                <a:defRPr/>
              </a:pPr>
              <a:t>1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975106"/>
            <a:ext cx="6172200" cy="584809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4E12CDD1-CE7D-44EA-BD14-CE427A7DDCD1}" type="datetimeFigureOut">
              <a:rPr lang="en-US" altLang="zh-TW"/>
              <a:pPr>
                <a:defRPr/>
              </a:pPr>
              <a:t>7/14/2020</a:t>
            </a:fld>
            <a:endParaRPr lang="en-US" altLang="zh-TW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4AEA1F1E-6ABE-4B8C-B481-990273217D1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33010" y="366187"/>
            <a:ext cx="1333103" cy="745701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8"/>
            <a:ext cx="4743450" cy="74570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DD14DAD0-F4E2-46B9-862F-60CE58B408C0}" type="datetimeFigureOut">
              <a:rPr lang="en-US" altLang="zh-TW"/>
              <a:pPr>
                <a:defRPr/>
              </a:pPr>
              <a:t>7/14/2020</a:t>
            </a:fld>
            <a:endParaRPr lang="en-US" altLang="zh-TW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EFD8BB63-156E-4796-959B-B017D589F1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974850"/>
            <a:ext cx="6172200" cy="6034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5FA1F7BD-3963-432B-A215-9EEB38E83F89}" type="datetimeFigureOut">
              <a:rPr lang="en-US" altLang="zh-TW"/>
              <a:pPr>
                <a:defRPr/>
              </a:pPr>
              <a:t>7/14/2020</a:t>
            </a:fld>
            <a:endParaRPr lang="en-US" altLang="zh-TW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4FD254B1-15FA-4917-A536-3319C4CFDFF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2727325" y="4006850"/>
            <a:ext cx="138113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0" lang="en-US" altLang="zh-TW">
              <a:solidFill>
                <a:srgbClr val="FFFFFF"/>
              </a:solidFill>
              <a:ea typeface="新細明體" charset="-120"/>
              <a:cs typeface="Arial" charset="0"/>
            </a:endParaRPr>
          </a:p>
        </p:txBody>
      </p:sp>
      <p:sp>
        <p:nvSpPr>
          <p:cNvPr id="5" name="Chevron 4"/>
          <p:cNvSpPr/>
          <p:nvPr/>
        </p:nvSpPr>
        <p:spPr>
          <a:xfrm>
            <a:off x="2587625" y="4006850"/>
            <a:ext cx="136525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0" lang="en-US" altLang="zh-TW">
              <a:solidFill>
                <a:srgbClr val="FFFFFF"/>
              </a:solidFill>
              <a:ea typeface="新細明體" charset="-12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82" y="1412949"/>
            <a:ext cx="5829300" cy="2438400"/>
          </a:xfrm>
          <a:prstGeom prst="rect">
            <a:avLst/>
          </a:prstGeo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2035" y="3908949"/>
            <a:ext cx="3429000" cy="19398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EDE03700-3571-4E8B-A1C4-AA18FE74A052}" type="datetimeFigureOut">
              <a:rPr lang="en-US" altLang="zh-TW"/>
              <a:pPr>
                <a:defRPr/>
              </a:pPr>
              <a:t>7/14/2020</a:t>
            </a:fld>
            <a:endParaRPr lang="en-US" altLang="zh-TW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19F778B8-1941-488C-B655-31991738B60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975105"/>
            <a:ext cx="3028950" cy="60346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975105"/>
            <a:ext cx="3028950" cy="60346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41A8D473-F2A5-4904-B313-4AD9438FF5FC}" type="datetimeFigureOut">
              <a:rPr lang="en-US" altLang="zh-TW"/>
              <a:pPr>
                <a:defRPr/>
              </a:pPr>
              <a:t>7/14/2020</a:t>
            </a:fld>
            <a:endParaRPr lang="en-US" altLang="zh-TW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26D290E0-1A72-40EC-984E-14032BC3BC3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6172200" cy="1524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7213600"/>
            <a:ext cx="3030141" cy="1016000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70" y="7213600"/>
            <a:ext cx="3031331" cy="1016000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1925726"/>
            <a:ext cx="3030141" cy="5255684"/>
          </a:xfrm>
          <a:prstGeom prst="rect">
            <a:avLst/>
          </a:prstGeo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925726"/>
            <a:ext cx="3031331" cy="5255684"/>
          </a:xfrm>
          <a:prstGeom prst="rect">
            <a:avLst/>
          </a:prstGeo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E3189B2C-C699-4293-85C3-AA1A25B831F8}" type="datetimeFigureOut">
              <a:rPr lang="en-US" altLang="zh-TW"/>
              <a:pPr>
                <a:defRPr/>
              </a:pPr>
              <a:t>7/14/2020</a:t>
            </a:fld>
            <a:endParaRPr lang="en-US" altLang="zh-TW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71B37E92-5C02-4103-9309-EB8CE5E13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A04C3A75-6DAA-435E-A6DE-A7EA5AE4DDB2}" type="datetimeFigureOut">
              <a:rPr lang="en-US" altLang="zh-TW"/>
              <a:pPr>
                <a:defRPr/>
              </a:pPr>
              <a:t>7/14/2020</a:t>
            </a:fld>
            <a:endParaRPr lang="en-US" altLang="zh-TW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B31BC7EB-53E7-418F-BEE4-D1D09C2C567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40211916-763C-43EA-98F3-8796435B2681}" type="datetimeFigureOut">
              <a:rPr lang="en-US" altLang="zh-TW"/>
              <a:pPr>
                <a:defRPr/>
              </a:pPr>
              <a:t>7/14/2020</a:t>
            </a:fld>
            <a:endParaRPr lang="en-US" altLang="zh-TW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512B0685-1336-47E6-B855-8C7DF8BF327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502400"/>
            <a:ext cx="5611332" cy="609600"/>
          </a:xfrm>
          <a:prstGeom prst="rect">
            <a:avLst/>
          </a:prstGeo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314700" y="7140136"/>
            <a:ext cx="2980944" cy="1219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85800" y="365760"/>
            <a:ext cx="5609844" cy="6096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0E35F024-F148-43B6-8D65-BECC20CDDA8E}" type="datetimeFigureOut">
              <a:rPr lang="en-US" altLang="zh-TW"/>
              <a:pPr>
                <a:defRPr/>
              </a:pPr>
              <a:t>7/14/2020</a:t>
            </a:fld>
            <a:endParaRPr lang="en-US" altLang="zh-TW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812C7F90-226C-49EA-875F-13E7A48F5A6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374650" y="7926388"/>
            <a:ext cx="3705225" cy="122872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363538" y="7918450"/>
            <a:ext cx="2768600" cy="124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4532" y="7721671"/>
            <a:ext cx="2551736" cy="1441157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altLang="zh-TW">
              <a:solidFill>
                <a:srgbClr val="FFFFFF"/>
              </a:solidFill>
              <a:ea typeface="新細明體" charset="-120"/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6928" y="7716985"/>
            <a:ext cx="2554132" cy="1445844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6497638" y="6651625"/>
            <a:ext cx="138112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0" lang="en-US" altLang="zh-TW">
              <a:solidFill>
                <a:srgbClr val="FFFFFF"/>
              </a:solidFill>
              <a:ea typeface="新細明體" charset="-120"/>
              <a:cs typeface="Arial" charset="0"/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6357938" y="6651625"/>
            <a:ext cx="138112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0" lang="en-US" altLang="zh-TW">
              <a:solidFill>
                <a:srgbClr val="FFFFFF"/>
              </a:solidFill>
              <a:ea typeface="新細明體" charset="-12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5924" y="7257870"/>
            <a:ext cx="5372100" cy="864309"/>
          </a:xfrm>
          <a:prstGeom prst="rect">
            <a:avLst/>
          </a:prstGeo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1450" y="253291"/>
            <a:ext cx="6515100" cy="585216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6486830"/>
            <a:ext cx="6056574" cy="750229"/>
          </a:xfrm>
          <a:prstGeom prst="rect">
            <a:avLst/>
          </a:prstGeo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B903F5D2-57E1-46D9-9244-069D48BAB070}" type="datetimeFigureOut">
              <a:rPr lang="en-US" altLang="zh-TW"/>
              <a:pPr>
                <a:defRPr/>
              </a:pPr>
              <a:t>7/14/2020</a:t>
            </a:fld>
            <a:endParaRPr lang="en-US" altLang="zh-TW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A119D046-D238-4694-86B9-64C56CA0069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018-19 template\2018-19 template background.jpg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-19050" y="-25400"/>
            <a:ext cx="6897688" cy="919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6048375" cy="990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ea typeface="FangSong" pitchFamily="49" charset="-122"/>
                <a:cs typeface="Microsoft Tai Le" pitchFamily="34" charset="0"/>
              </a:rPr>
              <a:t>星期三</a:t>
            </a:r>
            <a:r>
              <a:rPr lang="zh-TW" altLang="zh-HK" sz="2000">
                <a:solidFill>
                  <a:schemeClr val="tx1"/>
                </a:solidFill>
                <a:effectLst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en-US" sz="2000">
                <a:solidFill>
                  <a:schemeClr val="tx1"/>
                </a:solidFill>
                <a:effectLst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zh-HK" sz="2000">
                <a:solidFill>
                  <a:schemeClr val="tx1"/>
                </a:solidFill>
                <a:effectLst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ea typeface="FangSong" pitchFamily="49" charset="-122"/>
                <a:cs typeface="Microsoft Tai Le" pitchFamily="34" charset="0"/>
              </a:rPr>
              <a:t>五月十一</a:t>
            </a:r>
            <a:r>
              <a:rPr lang="zh-TW" altLang="en-US" sz="2200">
                <a:solidFill>
                  <a:srgbClr val="660066"/>
                </a:solidFill>
                <a:effectLst/>
                <a:ea typeface="FangSong" pitchFamily="49" charset="-122"/>
                <a:cs typeface="Microsoft Tai Le" pitchFamily="34" charset="0"/>
              </a:rPr>
              <a:t>常年期第十三周</a:t>
            </a:r>
            <a:r>
              <a:rPr lang="en-US" altLang="zh-TW" sz="2000">
                <a:solidFill>
                  <a:srgbClr val="7030A0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	     	</a:t>
            </a:r>
            <a:r>
              <a:rPr lang="zh-TW" altLang="en-US" sz="2000">
                <a:solidFill>
                  <a:srgbClr val="7030A0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endParaRPr lang="en-US" altLang="zh-TW" sz="2000">
              <a:solidFill>
                <a:srgbClr val="7030A0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14338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14340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434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463" y="2339975"/>
            <a:ext cx="6902451" cy="632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187450"/>
            <a:ext cx="6048375" cy="9175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五月二十</a:t>
            </a:r>
            <a:r>
              <a:rPr lang="zh-TW" altLang="en-US" sz="2200">
                <a:solidFill>
                  <a:srgbClr val="660066"/>
                </a:solidFill>
                <a:effectLst/>
                <a:ea typeface="FangSong" pitchFamily="49" charset="-122"/>
                <a:cs typeface="Microsoft Tai Le" pitchFamily="34" charset="0"/>
              </a:rPr>
              <a:t>常年期第十四周</a:t>
            </a:r>
            <a:r>
              <a:rPr lang="en-US" altLang="zh-TW" sz="2000">
                <a:solidFill>
                  <a:srgbClr val="7030A0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	     	</a:t>
            </a:r>
            <a:r>
              <a:rPr lang="zh-TW" altLang="en-US" sz="2000">
                <a:solidFill>
                  <a:srgbClr val="7030A0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endParaRPr lang="en-US" altLang="zh-TW" sz="2000">
              <a:solidFill>
                <a:srgbClr val="7030A0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24578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4580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458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9175"/>
            <a:ext cx="6902450" cy="638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58888"/>
            <a:ext cx="6048375" cy="936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五月廿一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聖本篤 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(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院長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)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                       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紀念</a:t>
            </a:r>
            <a:endParaRPr lang="en-US" altLang="zh-TW" sz="2200">
              <a:solidFill>
                <a:srgbClr val="660066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25602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5604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560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913" y="2268538"/>
            <a:ext cx="6426200" cy="64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58888"/>
            <a:ext cx="6048375" cy="9175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12</a:t>
            </a:r>
            <a:r>
              <a:rPr lang="zh-TW" altLang="en-US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五月廿二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常年期第十五主日</a:t>
            </a:r>
            <a:endParaRPr lang="en-US" altLang="zh-TW" sz="2200">
              <a:solidFill>
                <a:srgbClr val="660066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26626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6628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6630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350" y="2274888"/>
            <a:ext cx="6299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187450"/>
            <a:ext cx="6048375" cy="7731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13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五月廿三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常年期第十五周</a:t>
            </a:r>
            <a:r>
              <a:rPr lang="en-US" altLang="zh-TW" sz="2000">
                <a:solidFill>
                  <a:srgbClr val="7030A0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	     	</a:t>
            </a:r>
            <a:r>
              <a:rPr lang="zh-TW" altLang="en-US" sz="2000">
                <a:solidFill>
                  <a:srgbClr val="7030A0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endParaRPr lang="en-US" altLang="zh-TW" sz="2000">
              <a:solidFill>
                <a:srgbClr val="7030A0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27650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7652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765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788" y="2195513"/>
            <a:ext cx="6199187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58888"/>
            <a:ext cx="6048375" cy="936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14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五月廿四</a:t>
            </a:r>
            <a:endParaRPr lang="en-US" altLang="zh-TW" sz="2000">
              <a:solidFill>
                <a:srgbClr val="595959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28674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8676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867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68538"/>
            <a:ext cx="6884988" cy="63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187450"/>
            <a:ext cx="6048375" cy="10080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15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</a:t>
            </a:r>
            <a:r>
              <a:rPr lang="zh-TW" altLang="zh-HK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 dirty="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五月廿五</a:t>
            </a:r>
            <a:r>
              <a:rPr lang="zh-TW" altLang="en-US" sz="2200" dirty="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聖文德 </a:t>
            </a:r>
            <a:r>
              <a:rPr lang="en-US" altLang="zh-TW" sz="2200" dirty="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(</a:t>
            </a:r>
            <a:r>
              <a:rPr lang="zh-TW" altLang="en-US" sz="2200" dirty="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主教、聖師</a:t>
            </a:r>
            <a:r>
              <a:rPr lang="en-US" altLang="zh-TW" sz="2200" dirty="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)</a:t>
            </a:r>
            <a:r>
              <a:rPr lang="en-US" altLang="zh-TW" sz="2200" dirty="0">
                <a:solidFill>
                  <a:srgbClr val="660066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                 </a:t>
            </a:r>
            <a:r>
              <a:rPr lang="zh-TW" altLang="en-US" sz="2200" dirty="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紀念</a:t>
            </a:r>
            <a:br>
              <a:rPr lang="en-US" altLang="zh-TW" sz="2200" dirty="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endParaRPr lang="en-US" altLang="zh-TW" sz="2200" dirty="0">
              <a:solidFill>
                <a:srgbClr val="660066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29698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9700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8" name="Picture 6" descr="Mt 11 v25.jpg">
            <a:extLst>
              <a:ext uri="{FF2B5EF4-FFF2-40B4-BE49-F238E27FC236}">
                <a16:creationId xmlns:a16="http://schemas.microsoft.com/office/drawing/2014/main" id="{6DE9BF82-5FD7-477D-9B94-07092902A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2216069"/>
            <a:ext cx="6337300" cy="64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6048375" cy="9175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16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五月廿六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常年期第十五周</a:t>
            </a:r>
            <a:r>
              <a:rPr lang="en-US" altLang="zh-TW" sz="2000">
                <a:solidFill>
                  <a:srgbClr val="7030A0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	     	</a:t>
            </a:r>
            <a:r>
              <a:rPr lang="zh-TW" altLang="en-US" sz="2000">
                <a:solidFill>
                  <a:srgbClr val="7030A0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endParaRPr lang="en-US" altLang="zh-TW" sz="2000">
              <a:solidFill>
                <a:srgbClr val="7030A0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30722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0724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072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2339975"/>
            <a:ext cx="6902451" cy="62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6048375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五月廿七</a:t>
            </a:r>
            <a:endParaRPr lang="en-US" altLang="zh-TW" sz="2000">
              <a:solidFill>
                <a:srgbClr val="595959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31746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1748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1750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350" y="2339975"/>
            <a:ext cx="6308725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06500"/>
            <a:ext cx="6048375" cy="701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五月廿八</a:t>
            </a:r>
            <a:endParaRPr lang="en-US" altLang="zh-TW" sz="2000">
              <a:solidFill>
                <a:srgbClr val="595959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32770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2772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277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638" y="2051050"/>
            <a:ext cx="6905626" cy="670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187450"/>
            <a:ext cx="6048375" cy="936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19</a:t>
            </a:r>
            <a:r>
              <a:rPr lang="zh-TW" altLang="en-US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五月廿九</a:t>
            </a:r>
            <a:r>
              <a:rPr lang="zh-TW" altLang="en-US" sz="2200">
                <a:solidFill>
                  <a:srgbClr val="660066"/>
                </a:solidFill>
                <a:effectLst/>
                <a:ea typeface="FangSong" pitchFamily="49" charset="-122"/>
                <a:cs typeface="Microsoft Tai Le" pitchFamily="34" charset="0"/>
              </a:rPr>
              <a:t>常年期第十六主日</a:t>
            </a:r>
            <a:endParaRPr lang="en-US" altLang="zh-TW" sz="2200">
              <a:solidFill>
                <a:srgbClr val="660066"/>
              </a:solidFill>
              <a:effectLst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33794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5082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3796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3798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95513"/>
            <a:ext cx="6884988" cy="646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6048375" cy="7731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五月十二</a:t>
            </a:r>
            <a:r>
              <a:rPr lang="en-US" altLang="zh-TW" sz="2000">
                <a:solidFill>
                  <a:srgbClr val="7030A0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	     	</a:t>
            </a:r>
            <a:r>
              <a:rPr lang="zh-TW" altLang="en-US" sz="2000">
                <a:solidFill>
                  <a:srgbClr val="7030A0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endParaRPr lang="en-US" altLang="zh-TW" sz="2000">
              <a:solidFill>
                <a:srgbClr val="7030A0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16386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16388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6390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57413"/>
            <a:ext cx="6884988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116013"/>
            <a:ext cx="6048375" cy="863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五月三十</a:t>
            </a:r>
            <a:r>
              <a:rPr lang="zh-TW" altLang="en-US" sz="2200">
                <a:solidFill>
                  <a:srgbClr val="660066"/>
                </a:solidFill>
                <a:effectLst/>
                <a:ea typeface="FangSong" pitchFamily="49" charset="-122"/>
                <a:cs typeface="Microsoft Tai Le" pitchFamily="34" charset="0"/>
              </a:rPr>
              <a:t>常年期第十六周</a:t>
            </a:r>
            <a:r>
              <a:rPr lang="en-US" altLang="zh-TW" sz="2000">
                <a:solidFill>
                  <a:srgbClr val="7030A0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	     	</a:t>
            </a:r>
            <a:r>
              <a:rPr lang="zh-TW" altLang="en-US" sz="2000">
                <a:solidFill>
                  <a:srgbClr val="7030A0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endParaRPr lang="en-US" altLang="zh-TW" sz="2000">
              <a:solidFill>
                <a:srgbClr val="7030A0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34818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4820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482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2124075"/>
            <a:ext cx="6103937" cy="656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333375" y="1187450"/>
            <a:ext cx="6119813" cy="863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21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六月初一</a:t>
            </a:r>
            <a:endParaRPr lang="en-US" altLang="zh-TW" sz="2000">
              <a:solidFill>
                <a:srgbClr val="595959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35842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5844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584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2124075"/>
            <a:ext cx="6902451" cy="65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187450"/>
            <a:ext cx="6048375" cy="990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5000"/>
              </a:lnSpc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22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    </a:t>
            </a:r>
            <a:r>
              <a:rPr lang="zh-TW" altLang="en-US" sz="22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大暑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六月初二</a:t>
            </a:r>
            <a:br>
              <a:rPr lang="en-US" altLang="zh-TW" sz="3700"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聖瑪利亞瑪達肋納                     慶日</a:t>
            </a:r>
            <a:r>
              <a:rPr lang="en-US" altLang="zh-TW" sz="3700">
                <a:effectLst/>
                <a:ea typeface="FangSong" pitchFamily="49" charset="-122"/>
                <a:cs typeface="Microsoft Tai Le" pitchFamily="34" charset="0"/>
              </a:rPr>
              <a:t> </a:t>
            </a:r>
          </a:p>
        </p:txBody>
      </p:sp>
      <p:sp>
        <p:nvSpPr>
          <p:cNvPr id="36866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6868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687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39975"/>
            <a:ext cx="6884988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116013"/>
            <a:ext cx="6048375" cy="10080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23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六月初三</a:t>
            </a:r>
            <a:r>
              <a:rPr lang="zh-TW" altLang="en-US" sz="2200">
                <a:solidFill>
                  <a:srgbClr val="660066"/>
                </a:solidFill>
                <a:effectLst/>
                <a:ea typeface="FangSong" pitchFamily="49" charset="-122"/>
                <a:cs typeface="Microsoft Tai Le" pitchFamily="34" charset="0"/>
              </a:rPr>
              <a:t>常年期第十六周</a:t>
            </a:r>
            <a:endParaRPr lang="en-US" altLang="zh-TW" sz="2200">
              <a:solidFill>
                <a:srgbClr val="660066"/>
              </a:solidFill>
              <a:effectLst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37890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7892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789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2124075"/>
            <a:ext cx="6088062" cy="662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6048375" cy="9175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24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月初四</a:t>
            </a:r>
            <a:endParaRPr lang="en-US" altLang="zh-TW" sz="2000">
              <a:solidFill>
                <a:srgbClr val="595959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38914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8916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891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2339975"/>
            <a:ext cx="6902451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187450"/>
            <a:ext cx="6048375" cy="10096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25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六月初五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聖雅各伯 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(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宗徒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)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                     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慶日</a:t>
            </a:r>
            <a:endParaRPr lang="en-US" altLang="zh-TW" sz="2200">
              <a:solidFill>
                <a:srgbClr val="660066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39938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9940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994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39975"/>
            <a:ext cx="6902450" cy="639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58888"/>
            <a:ext cx="5976937" cy="990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26</a:t>
            </a:r>
            <a:r>
              <a:rPr lang="zh-TW" altLang="en-US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六月初六</a:t>
            </a:r>
            <a:r>
              <a:rPr lang="zh-TW" altLang="en-US" sz="2200">
                <a:solidFill>
                  <a:srgbClr val="660066"/>
                </a:solidFill>
                <a:effectLst/>
                <a:ea typeface="FangSong" pitchFamily="49" charset="-122"/>
                <a:cs typeface="Microsoft Tai Le" pitchFamily="34" charset="0"/>
              </a:rPr>
              <a:t>常年期第十七主日</a:t>
            </a:r>
            <a:r>
              <a:rPr lang="en-US" altLang="zh-TW" sz="2000">
                <a:solidFill>
                  <a:srgbClr val="7030A0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	     	</a:t>
            </a:r>
            <a:r>
              <a:rPr lang="zh-TW" altLang="en-US" sz="2000">
                <a:solidFill>
                  <a:srgbClr val="7030A0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endParaRPr lang="en-US" altLang="zh-TW" sz="2000">
              <a:solidFill>
                <a:srgbClr val="7030A0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40962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40964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096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54263"/>
            <a:ext cx="6884988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58888"/>
            <a:ext cx="6048375" cy="865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六月初七</a:t>
            </a:r>
            <a:r>
              <a:rPr lang="zh-TW" altLang="en-US" sz="2200">
                <a:solidFill>
                  <a:srgbClr val="660066"/>
                </a:solidFill>
                <a:effectLst/>
                <a:ea typeface="FangSong" pitchFamily="49" charset="-122"/>
                <a:cs typeface="Microsoft Tai Le" pitchFamily="34" charset="0"/>
              </a:rPr>
              <a:t>常年期第十七周</a:t>
            </a:r>
            <a:endParaRPr lang="en-US" altLang="zh-TW" sz="2200">
              <a:solidFill>
                <a:srgbClr val="660066"/>
              </a:solidFill>
              <a:effectLst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41986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41988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1990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225" y="2320925"/>
            <a:ext cx="6907213" cy="635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58888"/>
            <a:ext cx="6048375" cy="936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六月初八</a:t>
            </a:r>
            <a:endParaRPr lang="en-US" altLang="zh-TW" sz="2000">
              <a:solidFill>
                <a:srgbClr val="595959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43010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43012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301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65363"/>
            <a:ext cx="6858000" cy="64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6048375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29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六月初九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聖瑪爾大 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                           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紀念</a:t>
            </a:r>
            <a:endParaRPr lang="en-US" altLang="zh-TW" sz="2200">
              <a:solidFill>
                <a:srgbClr val="660066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44034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44036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403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4450" y="2357438"/>
            <a:ext cx="6902450" cy="639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17411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741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913" y="2268538"/>
            <a:ext cx="6524625" cy="643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itle 1"/>
          <p:cNvSpPr>
            <a:spLocks/>
          </p:cNvSpPr>
          <p:nvPr/>
        </p:nvSpPr>
        <p:spPr bwMode="auto">
          <a:xfrm>
            <a:off x="404813" y="1258888"/>
            <a:ext cx="6048375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</a:t>
            </a:r>
            <a:r>
              <a:rPr kumimoji="0" lang="zh-TW" altLang="zh-HK" sz="24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</a:t>
            </a:r>
            <a:r>
              <a:rPr kumimoji="0" lang="zh-TW" altLang="en-US" sz="24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zh-HK" sz="24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en-US" sz="24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</a:t>
            </a:r>
            <a:r>
              <a:rPr kumimoji="0" lang="zh-TW" altLang="zh-HK" sz="24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en-US" sz="24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zh-TW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五月十三</a:t>
            </a:r>
            <a:r>
              <a:rPr kumimoji="0" lang="zh-TW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聖多默 (宗徒)                       </a:t>
            </a:r>
            <a:r>
              <a:rPr kumimoji="0" lang="zh-TW" altLang="zh-TW" sz="2200" b="1">
                <a:solidFill>
                  <a:srgbClr val="660066"/>
                </a:solidFill>
                <a:latin typeface="FangSong" pitchFamily="49" charset="-122"/>
              </a:rPr>
              <a:t> </a:t>
            </a:r>
            <a:r>
              <a:rPr kumimoji="0" lang="zh-TW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慶日</a:t>
            </a:r>
            <a:r>
              <a:rPr kumimoji="0" lang="en-US" altLang="zh-TW" sz="2400" b="1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	     	</a:t>
            </a:r>
            <a:r>
              <a:rPr kumimoji="0" lang="zh-TW" altLang="en-US" sz="2400" b="1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endParaRPr kumimoji="0" lang="en-US" altLang="zh-TW" sz="2400" b="1">
              <a:solidFill>
                <a:srgbClr val="7030A0"/>
              </a:solidFill>
              <a:latin typeface="FangSong" pitchFamily="49" charset="-122"/>
              <a:ea typeface="FangSong" pitchFamily="49" charset="-122"/>
            </a:endParaRPr>
          </a:p>
        </p:txBody>
      </p:sp>
    </p:spTree>
  </p:cSld>
  <p:clrMapOvr>
    <a:masterClrMapping/>
  </p:clrMapOvr>
  <p:transition advTm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6048375" cy="9175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 </a:t>
            </a:r>
            <a:r>
              <a:rPr lang="zh-TW" altLang="en-US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月初十</a:t>
            </a:r>
            <a:endParaRPr lang="en-US" altLang="zh-TW" sz="2000">
              <a:solidFill>
                <a:srgbClr val="595959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45058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45060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506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52663"/>
            <a:ext cx="6884988" cy="635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58888"/>
            <a:ext cx="6048375" cy="990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AU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31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</a:rPr>
              <a:t>星期五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</a:rPr>
              <a:t>             </a:t>
            </a:r>
            <a:r>
              <a:rPr lang="zh-TW" altLang="en-US" sz="2000">
                <a:solidFill>
                  <a:srgbClr val="595959"/>
                </a:solidFill>
                <a:effectLst/>
                <a:ea typeface="FangSong" pitchFamily="49" charset="-122"/>
              </a:rPr>
              <a:t>六月十一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聖依納爵．羅耀拉 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(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司鐸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)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新細明體" charset="-120"/>
              </a:rPr>
              <a:t>              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紀念</a:t>
            </a:r>
            <a:endParaRPr lang="en-US" altLang="zh-TW" sz="2200">
              <a:solidFill>
                <a:srgbClr val="660066"/>
              </a:solidFill>
              <a:effectLst/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46082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46084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608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39975"/>
            <a:ext cx="6915150" cy="633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58888"/>
            <a:ext cx="6048375" cy="865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五月十四</a:t>
            </a:r>
            <a:r>
              <a:rPr lang="zh-TW" altLang="en-US" sz="2200">
                <a:solidFill>
                  <a:srgbClr val="660066"/>
                </a:solidFill>
                <a:effectLst/>
                <a:ea typeface="FangSong" pitchFamily="49" charset="-122"/>
                <a:cs typeface="Microsoft Tai Le" pitchFamily="34" charset="0"/>
              </a:rPr>
              <a:t>常年期第十三周</a:t>
            </a:r>
            <a:endParaRPr lang="en-US" altLang="zh-TW" sz="2200">
              <a:solidFill>
                <a:srgbClr val="660066"/>
              </a:solidFill>
              <a:effectLst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18434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18436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843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988" y="2185988"/>
            <a:ext cx="6929438" cy="641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187450"/>
            <a:ext cx="6048375" cy="10080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lang="zh-TW" altLang="en-US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五月十五</a:t>
            </a:r>
            <a:r>
              <a:rPr lang="zh-TW" altLang="en-US" sz="2200">
                <a:solidFill>
                  <a:srgbClr val="660066"/>
                </a:solidFill>
                <a:effectLst/>
                <a:ea typeface="FangSong" pitchFamily="49" charset="-122"/>
                <a:cs typeface="Microsoft Tai Le" pitchFamily="34" charset="0"/>
              </a:rPr>
              <a:t>常年期第十四主日</a:t>
            </a:r>
            <a:r>
              <a:rPr lang="en-US" altLang="zh-TW" sz="2000">
                <a:solidFill>
                  <a:srgbClr val="7030A0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	     	</a:t>
            </a:r>
            <a:r>
              <a:rPr lang="zh-TW" altLang="en-US" sz="2000">
                <a:solidFill>
                  <a:srgbClr val="7030A0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endParaRPr lang="en-US" altLang="zh-TW" sz="2000">
              <a:solidFill>
                <a:srgbClr val="7030A0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19458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19460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946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68538"/>
            <a:ext cx="6884988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6048375" cy="10620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6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      </a:t>
            </a:r>
            <a:r>
              <a:rPr lang="zh-TW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小暑</a:t>
            </a:r>
            <a:r>
              <a:rPr lang="zh-TW" altLang="zh-TW" sz="2000"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五月十六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常年期第十四周</a:t>
            </a:r>
            <a:endParaRPr lang="en-US" altLang="zh-TW" sz="2200">
              <a:solidFill>
                <a:srgbClr val="660066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20482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0484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048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68538"/>
            <a:ext cx="6884988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187450"/>
            <a:ext cx="6048375" cy="7731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五月十七</a:t>
            </a:r>
            <a:r>
              <a:rPr lang="en-US" altLang="zh-TW" sz="2000">
                <a:solidFill>
                  <a:srgbClr val="7030A0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	     	</a:t>
            </a:r>
            <a:r>
              <a:rPr lang="zh-TW" altLang="en-US" sz="2000">
                <a:solidFill>
                  <a:srgbClr val="7030A0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endParaRPr lang="en-US" altLang="zh-TW" sz="2000">
              <a:solidFill>
                <a:srgbClr val="7030A0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21506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1508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151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2051050"/>
            <a:ext cx="6048375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58888"/>
            <a:ext cx="6048375" cy="10096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五月十八</a:t>
            </a:r>
            <a:r>
              <a:rPr lang="en-US" altLang="zh-TW" sz="2000">
                <a:solidFill>
                  <a:srgbClr val="7030A0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	     	</a:t>
            </a:r>
            <a:r>
              <a:rPr lang="zh-TW" altLang="en-US" sz="2000">
                <a:solidFill>
                  <a:srgbClr val="7030A0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endParaRPr lang="en-US" altLang="zh-TW" sz="2000">
              <a:solidFill>
                <a:srgbClr val="7030A0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22530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2532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253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24075"/>
            <a:ext cx="6884988" cy="646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58888"/>
            <a:ext cx="6048375" cy="9175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五月十九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中華諸聖及真福 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(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殉道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)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               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慶日</a:t>
            </a:r>
            <a:r>
              <a:rPr lang="en-US" altLang="zh-TW" sz="2000">
                <a:solidFill>
                  <a:srgbClr val="7030A0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	</a:t>
            </a:r>
            <a:r>
              <a:rPr lang="zh-TW" altLang="en-US" sz="2000">
                <a:solidFill>
                  <a:srgbClr val="7030A0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endParaRPr lang="en-US" altLang="zh-TW" sz="2000">
              <a:solidFill>
                <a:srgbClr val="7030A0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23554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3556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355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36800"/>
            <a:ext cx="6884988" cy="633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18358</TotalTime>
  <Words>1362</Words>
  <Application>Microsoft Office PowerPoint</Application>
  <PresentationFormat>如螢幕大小 (4:3)</PresentationFormat>
  <Paragraphs>125</Paragraphs>
  <Slides>31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9" baseType="lpstr">
      <vt:lpstr>FangSong</vt:lpstr>
      <vt:lpstr>Arial</vt:lpstr>
      <vt:lpstr>Calibri</vt:lpstr>
      <vt:lpstr>Lucida Sans Unicode</vt:lpstr>
      <vt:lpstr>Verdana</vt:lpstr>
      <vt:lpstr>Wingdings 2</vt:lpstr>
      <vt:lpstr>Wingdings 3</vt:lpstr>
      <vt:lpstr>Concourse</vt:lpstr>
      <vt:lpstr>2020年7月1日星期三                       五月十一常年期第十三周        </vt:lpstr>
      <vt:lpstr>2020年7月2日星期四              五月十二        </vt:lpstr>
      <vt:lpstr>PowerPoint 簡報</vt:lpstr>
      <vt:lpstr>2020年7月4日星期六              五月十四常年期第十三周</vt:lpstr>
      <vt:lpstr>2020年7月5日主日                五月十五常年期第十四主日        </vt:lpstr>
      <vt:lpstr>2020年7月6日星期一         小暑 五月十六常年期第十四周</vt:lpstr>
      <vt:lpstr>2020年7月7日星期二              五月十七        </vt:lpstr>
      <vt:lpstr>2020年7月8日星期三              五月十八        </vt:lpstr>
      <vt:lpstr>2020年7月9日星期四              五月十九中華諸聖及真福 (殉道)                慶日      </vt:lpstr>
      <vt:lpstr>2020年7月10日星期五             五月二十常年期第十四周        </vt:lpstr>
      <vt:lpstr>2020年7月11日星期六            五月廿一聖本篤 (院長)                        紀念</vt:lpstr>
      <vt:lpstr>2020年7月12日主日               五月廿二常年期第十五主日</vt:lpstr>
      <vt:lpstr>2020年7月13日星期一             五月廿三常年期第十五周        </vt:lpstr>
      <vt:lpstr>2020年7月14日星期二             五月廿四</vt:lpstr>
      <vt:lpstr>2020年7月15日星期三             五月廿五聖文德 (主教、聖師)                  紀念 </vt:lpstr>
      <vt:lpstr>2020年7月16日星期四             五月廿六常年期第十五周        </vt:lpstr>
      <vt:lpstr>2020年7月17日星期五             五月廿七</vt:lpstr>
      <vt:lpstr>2020年7月18日星期六             五月廿八</vt:lpstr>
      <vt:lpstr>2020年7月19日主日               五月廿九常年期第十六主日</vt:lpstr>
      <vt:lpstr>2020年7月20日星期一             五月三十常年期第十六周        </vt:lpstr>
      <vt:lpstr>2020年7月21日星期二              六月初一</vt:lpstr>
      <vt:lpstr>2020年7月22日星期三        大暑 六月初二 聖瑪利亞瑪達肋納                     慶日 </vt:lpstr>
      <vt:lpstr>2020年7月23日星期四             六月初三常年期第十六周</vt:lpstr>
      <vt:lpstr>2020年7月24日星期五             六月初四</vt:lpstr>
      <vt:lpstr>2020年7月25日星期六             六月初五聖雅各伯 (宗徒)                      慶日</vt:lpstr>
      <vt:lpstr>2020年7月26日主日               六月初六常年期第十七主日        </vt:lpstr>
      <vt:lpstr>2020年7月27日星期一             六月初七常年期第十七周</vt:lpstr>
      <vt:lpstr>2020年7月28日星期二             六月初八</vt:lpstr>
      <vt:lpstr>2020年7月29日星期三             六月初九聖瑪爾大                             紀念</vt:lpstr>
      <vt:lpstr>2020年7月30日星期四             六月初十</vt:lpstr>
      <vt:lpstr>2020年7月31日星期五             六月十一聖依納爵．羅耀拉 (司鐸)              紀念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2015年11月29日星期日    農曆十月十八 將臨期第一主日</dc:title>
  <dc:creator>Yvonne</dc:creator>
  <cp:lastModifiedBy>User</cp:lastModifiedBy>
  <cp:revision>978</cp:revision>
  <cp:lastPrinted>2016-06-20T15:38:13Z</cp:lastPrinted>
  <dcterms:created xsi:type="dcterms:W3CDTF">2015-10-29T06:13:43Z</dcterms:created>
  <dcterms:modified xsi:type="dcterms:W3CDTF">2020-07-14T14:33:00Z</dcterms:modified>
</cp:coreProperties>
</file>