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414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45" r:id="rId26"/>
    <p:sldId id="438" r:id="rId27"/>
    <p:sldId id="440" r:id="rId28"/>
    <p:sldId id="441" r:id="rId29"/>
    <p:sldId id="442" r:id="rId30"/>
    <p:sldId id="443" r:id="rId31"/>
    <p:sldId id="444" r:id="rId32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FFFF"/>
    <a:srgbClr val="3333FF"/>
    <a:srgbClr val="990099"/>
    <a:srgbClr val="660066"/>
    <a:srgbClr val="0000CC"/>
    <a:srgbClr val="FFFF6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4771" autoAdjust="0"/>
  </p:normalViewPr>
  <p:slideViewPr>
    <p:cSldViewPr>
      <p:cViewPr varScale="1">
        <p:scale>
          <a:sx n="51" d="100"/>
          <a:sy n="51" d="100"/>
        </p:scale>
        <p:origin x="2400" y="96"/>
      </p:cViewPr>
      <p:guideLst>
        <p:guide orient="horz" pos="288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51286B29-FEC9-4A66-8302-B1E7F3251E0D}" type="datetimeFigureOut">
              <a:rPr lang="zh-TW" altLang="en-US"/>
              <a:pPr>
                <a:defRPr/>
              </a:pPr>
              <a:t>2020/8/6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26365841-F673-446D-84FD-B7267D820C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B732C1-0D70-4526-B02E-25D00E9681D8}" type="slidenum">
              <a:rPr lang="zh-TW" altLang="en-US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7446A59E-2C3E-416D-B6ED-209370957FE4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FBE77FCD-7543-4ECC-96D0-545D10168A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9F09F3AE-D9E3-42F6-84B7-A96F57EB756A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D8CAD16F-733E-48D8-A76E-53289EC07C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7485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199C1860-DCD1-4065-A1A9-D930BFC7133D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EBC7378-1084-468F-9F4C-C45E47867B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2727325" y="4006850"/>
            <a:ext cx="138113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587625" y="4006850"/>
            <a:ext cx="136525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6E9FBBF0-079C-4402-BAE6-3DA47BCA8B6D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2E6FAB80-32DB-481B-AE5B-198873EB25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917D77C7-B86D-4918-81B3-D589AD463716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D784AACC-91B3-4CFA-A76C-67AD5BA967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3D87F6AE-0914-445A-AC6F-56990FDC8E8F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059BFB97-749B-4302-8ED8-F7FB71EADF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60EDEA9E-259D-4CFF-A4AC-02DE42B6B524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0D16576D-C38F-48FE-B5FF-B0E1CC8854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8AB7181C-359E-4D0A-807C-8BB1380DA146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F99FB971-14CA-47E3-8CDE-371D031374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  <a:prstGeom prst="rect">
            <a:avLst/>
          </a:prstGeo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352EF650-3556-40C6-92FD-723371E4C669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4EBC17E2-B6E3-4C67-943D-7B7192BA2E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374650" y="7926388"/>
            <a:ext cx="3705225" cy="12287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63538" y="7918450"/>
            <a:ext cx="2768600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64976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3579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prstGeom prst="rect">
            <a:avLst/>
          </a:prstGeo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C0231910-01B2-4CE5-A2C4-19EC6119746D}" type="datetimeFigureOut">
              <a:rPr lang="en-US" altLang="zh-TW"/>
              <a:pPr>
                <a:defRPr/>
              </a:pPr>
              <a:t>8/6/2020</a:t>
            </a:fld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</a:defRPr>
            </a:lvl1pPr>
          </a:lstStyle>
          <a:p>
            <a:pPr>
              <a:defRPr/>
            </a:pPr>
            <a:fld id="{078529AD-8891-4AA7-B94D-A91E05A2E6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-19 template\2018-19 template background.jp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9050" y="-25400"/>
            <a:ext cx="6897688" cy="91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10620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六月十二</a:t>
            </a:r>
            <a:b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聖亞豐索 (主教、聖師)                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4340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434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39975"/>
            <a:ext cx="68849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六月廿一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聖老楞佐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執事、殉道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慶日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457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458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513"/>
            <a:ext cx="6858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六月廿二</a:t>
            </a:r>
            <a:b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聖嘉勒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貞女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560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560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051FB80-B1A2-4272-A8ED-0774D366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760"/>
            <a:ext cx="6908800" cy="6185904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六月廿三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常年期第十九周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662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662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3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2484438"/>
            <a:ext cx="6858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119812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六月廿四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765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765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六月廿五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聖高比(司鐸、殉道)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867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867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322513"/>
            <a:ext cx="64262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116013"/>
            <a:ext cx="6048375" cy="962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5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六月廿六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聖母蒙召升天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節日</a:t>
            </a:r>
            <a:r>
              <a:rPr lang="en-US" altLang="zh-TW" sz="3700">
                <a:effectLst/>
                <a:ea typeface="新細明體" charset="-120"/>
              </a:rPr>
              <a:t> </a:t>
            </a:r>
          </a:p>
        </p:txBody>
      </p:sp>
      <p:sp>
        <p:nvSpPr>
          <p:cNvPr id="2969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970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2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8038"/>
            <a:ext cx="6884988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333375" y="125888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六月廿七</a:t>
            </a:r>
            <a:r>
              <a:rPr lang="zh-TW" altLang="en-US" sz="2200">
                <a:solidFill>
                  <a:schemeClr val="accent2"/>
                </a:solidFill>
                <a:effectLst/>
                <a:ea typeface="FangSong" pitchFamily="49" charset="-122"/>
              </a:rPr>
              <a:t>常年期第二十主日</a:t>
            </a:r>
            <a:endParaRPr lang="en-US" altLang="zh-TW" sz="2200">
              <a:solidFill>
                <a:schemeClr val="accent2"/>
              </a:solidFill>
              <a:effectLst/>
              <a:ea typeface="FangSong" pitchFamily="49" charset="-122"/>
            </a:endParaRPr>
          </a:p>
        </p:txBody>
      </p:sp>
      <p:sp>
        <p:nvSpPr>
          <p:cNvPr id="3072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072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2114550"/>
            <a:ext cx="6191250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六月廿八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</a:rPr>
              <a:t>常年期第二十周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</a:endParaRPr>
          </a:p>
        </p:txBody>
      </p:sp>
      <p:sp>
        <p:nvSpPr>
          <p:cNvPr id="3174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174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5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8550"/>
            <a:ext cx="685800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六月廿九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277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277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2208213"/>
            <a:ext cx="6526212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七月初一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379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379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4713"/>
            <a:ext cx="6858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133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六月十三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常年期第十八主日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638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七月初二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聖伯爾納鐸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院長、聖師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481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482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3" y="2068513"/>
            <a:ext cx="6881813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七月初三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聖比約十世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教宗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584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584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處暑</a:t>
            </a:r>
            <a:r>
              <a:rPr lang="zh-TW" altLang="zh-TW" sz="20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七月初四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聖母元后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686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686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7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23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主日  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七月初五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</a:rPr>
              <a:t>常年期第廿一主日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</a:endParaRPr>
          </a:p>
        </p:txBody>
      </p:sp>
      <p:sp>
        <p:nvSpPr>
          <p:cNvPr id="3789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789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七月初六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聖巴爾多祿茂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宗徒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慶日</a:t>
            </a:r>
            <a:endParaRPr lang="en-US" altLang="zh-TW" sz="2200">
              <a:effectLst/>
              <a:ea typeface="新細明體" charset="-120"/>
            </a:endParaRPr>
          </a:p>
        </p:txBody>
      </p:sp>
      <p:sp>
        <p:nvSpPr>
          <p:cNvPr id="3891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891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2484438"/>
            <a:ext cx="6881813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043608"/>
            <a:ext cx="5976937" cy="917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25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 dirty="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七月初七</a:t>
            </a:r>
            <a:r>
              <a:rPr lang="zh-TW" altLang="en-US" sz="2200" dirty="0">
                <a:solidFill>
                  <a:srgbClr val="660066"/>
                </a:solidFill>
                <a:effectLst/>
                <a:ea typeface="FangSong" pitchFamily="49" charset="-122"/>
              </a:rPr>
              <a:t>常年期第廿一周</a:t>
            </a:r>
            <a:endParaRPr lang="en-US" altLang="zh-TW" sz="2200" dirty="0">
              <a:solidFill>
                <a:srgbClr val="660066"/>
              </a:solidFill>
              <a:effectLst/>
              <a:ea typeface="FangSong" pitchFamily="49" charset="-122"/>
            </a:endParaRPr>
          </a:p>
        </p:txBody>
      </p:sp>
      <p:sp>
        <p:nvSpPr>
          <p:cNvPr id="5734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5734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5735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9712"/>
            <a:ext cx="6884988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26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七月初八</a:t>
            </a:r>
            <a:endParaRPr lang="en-US" altLang="zh-TW" sz="2000">
              <a:solidFill>
                <a:srgbClr val="595959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096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096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197868"/>
            <a:ext cx="647700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七月初九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聖莫尼加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198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198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9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七月初十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聖奧思定 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主教、聖師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</a:t>
            </a:r>
            <a:r>
              <a:rPr lang="en-US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301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301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301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77838" y="1277938"/>
            <a:ext cx="5903912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29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七月十一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聖若翰洗者殉道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                  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403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403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403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95513"/>
            <a:ext cx="5943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六月十四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常年期第十八周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741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403475"/>
            <a:ext cx="6308725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七月十二</a:t>
            </a:r>
            <a:r>
              <a:rPr lang="zh-TW" altLang="en-US" sz="2200">
                <a:solidFill>
                  <a:srgbClr val="660066"/>
                </a:solidFill>
                <a:effectLst/>
                <a:ea typeface="FangSong" pitchFamily="49" charset="-122"/>
              </a:rPr>
              <a:t>常年期第廿二主日</a:t>
            </a:r>
            <a:endParaRPr lang="en-US" altLang="zh-TW" sz="2200">
              <a:solidFill>
                <a:srgbClr val="660066"/>
              </a:solidFill>
              <a:effectLst/>
              <a:ea typeface="FangSong" pitchFamily="49" charset="-122"/>
            </a:endParaRPr>
          </a:p>
        </p:txBody>
      </p:sp>
      <p:sp>
        <p:nvSpPr>
          <p:cNvPr id="4505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506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50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400300"/>
            <a:ext cx="6308725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5976937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3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七月十三</a:t>
            </a:r>
            <a:r>
              <a:rPr lang="zh-TW" altLang="zh-TW" sz="2000">
                <a:effectLst/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常年期第廿二周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6082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6084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119812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4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六月十五</a:t>
            </a:r>
            <a:b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zh-TW" sz="2200">
                <a:solidFill>
                  <a:srgbClr val="660066"/>
                </a:solidFill>
                <a:effectLst/>
                <a:ea typeface="FangSong" pitchFamily="49" charset="-122"/>
              </a:rPr>
              <a:t>聖若翰．維雅納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(</a:t>
            </a:r>
            <a:r>
              <a:rPr lang="zh-TW" altLang="zh-TW" sz="2200">
                <a:solidFill>
                  <a:srgbClr val="660066"/>
                </a:solidFill>
                <a:effectLst/>
                <a:ea typeface="FangSong" pitchFamily="49" charset="-122"/>
              </a:rPr>
              <a:t>司鐸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)              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</a:rPr>
              <a:t>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紀念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843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3" y="2339975"/>
            <a:ext cx="6408737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lang="zh-TW" altLang="en-US" sz="28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 dirty="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六月十六</a:t>
            </a:r>
            <a:br>
              <a:rPr lang="zh-TW" altLang="en-US" sz="2000" dirty="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200" dirty="0">
                <a:solidFill>
                  <a:srgbClr val="660066"/>
                </a:solidFill>
                <a:effectLst/>
                <a:ea typeface="FangSong" pitchFamily="49" charset="-122"/>
                <a:cs typeface="Microsoft Tai Le" pitchFamily="34" charset="0"/>
              </a:rPr>
              <a:t>常年期第十八周</a:t>
            </a:r>
            <a:r>
              <a:rPr lang="en-US" altLang="zh-TW" sz="2000" dirty="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</a:t>
            </a:r>
            <a:r>
              <a:rPr lang="zh-TW" altLang="en-US" sz="2000" dirty="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lang="en-US" altLang="zh-TW" sz="2000" dirty="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9458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9460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6858000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048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itle 1"/>
          <p:cNvSpPr>
            <a:spLocks/>
          </p:cNvSpPr>
          <p:nvPr/>
        </p:nvSpPr>
        <p:spPr bwMode="auto">
          <a:xfrm>
            <a:off x="404813" y="1258888"/>
            <a:ext cx="60483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 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六月十七</a:t>
            </a:r>
            <a:br>
              <a:rPr kumimoji="0" lang="zh-TW" altLang="en-US" sz="24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耶穌顯聖容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</a:rPr>
              <a:t>                          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慶日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立秋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</a:t>
            </a:r>
            <a: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八</a:t>
            </a:r>
            <a:r>
              <a:rPr lang="zh-TW" altLang="en-US" sz="2000">
                <a:solidFill>
                  <a:srgbClr val="7030A0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	 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1506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1508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2105025"/>
            <a:ext cx="6192837" cy="65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7793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HK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六月十</a:t>
            </a:r>
            <a:r>
              <a:rPr lang="zh-TW" altLang="en-US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聖道明 (司鐸)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                        </a:t>
            </a:r>
            <a:r>
              <a:rPr lang="zh-TW" altLang="zh-TW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lang="en-US" altLang="zh-TW" sz="2000">
              <a:solidFill>
                <a:srgbClr val="7030A0"/>
              </a:solidFill>
              <a:effectLst/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2530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2532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124075"/>
            <a:ext cx="6067425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404813" y="1258888"/>
            <a:ext cx="6048375" cy="1206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4394200" algn="l"/>
                <a:tab pos="5384800" algn="l"/>
              </a:tabLst>
            </a:pP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>
                <a:solidFill>
                  <a:schemeClr val="accent2"/>
                </a:solidFill>
                <a:effectLst/>
                <a:latin typeface="FangSong" pitchFamily="49" charset="-122"/>
                <a:ea typeface="新細明體" charset="-120"/>
                <a:cs typeface="Microsoft Tai Le" pitchFamily="34" charset="0"/>
              </a:rPr>
              <a:t>9</a:t>
            </a:r>
            <a:r>
              <a:rPr lang="zh-TW" altLang="en-US" sz="28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>
                <a:solidFill>
                  <a:schemeClr val="accent2"/>
                </a:solidFill>
                <a:effectLst/>
                <a:latin typeface="FangSong" pitchFamily="49" charset="-122"/>
                <a:ea typeface="FangSong" pitchFamily="49" charset="-122"/>
              </a:rPr>
              <a:t>主日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>
                <a:solidFill>
                  <a:schemeClr val="tx1"/>
                </a:solidFill>
                <a:effectLst/>
                <a:latin typeface="FangSong" pitchFamily="49" charset="-122"/>
                <a:ea typeface="新細明體" charset="-120"/>
              </a:rPr>
              <a:t>               </a:t>
            </a:r>
            <a:r>
              <a:rPr lang="zh-TW" altLang="zh-TW" sz="2000">
                <a:solidFill>
                  <a:srgbClr val="595959"/>
                </a:solidFill>
                <a:effectLst/>
                <a:latin typeface="FangSong" pitchFamily="49" charset="-122"/>
                <a:ea typeface="FangSong" pitchFamily="49" charset="-122"/>
              </a:rPr>
              <a:t>六月二十</a:t>
            </a:r>
            <a:r>
              <a:rPr lang="en-US" altLang="zh-TW" sz="3700">
                <a:effectLst/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200">
                <a:solidFill>
                  <a:srgbClr val="660066"/>
                </a:solidFill>
                <a:effectLst/>
                <a:latin typeface="FangSong" pitchFamily="49" charset="-122"/>
                <a:ea typeface="FangSong" pitchFamily="49" charset="-122"/>
              </a:rPr>
              <a:t>常年期第十九主日</a:t>
            </a:r>
            <a:endParaRPr lang="en-US" altLang="zh-TW" sz="2200">
              <a:solidFill>
                <a:srgbClr val="660066"/>
              </a:solidFill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3554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3556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4438"/>
            <a:ext cx="6858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18926</TotalTime>
  <Words>1382</Words>
  <Application>Microsoft Office PowerPoint</Application>
  <PresentationFormat>如螢幕大小 (4:3)</PresentationFormat>
  <Paragraphs>125</Paragraphs>
  <Slides>31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FangSong</vt:lpstr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2020年8月1日星期六              六月十二 聖亞豐索 (主教、聖師)                紀念</vt:lpstr>
      <vt:lpstr>2020年8月2日主日                六月十三常年期第十八主日</vt:lpstr>
      <vt:lpstr>2020年8月3日星期一              六月十四常年期第十八周</vt:lpstr>
      <vt:lpstr>2020年8月4日星期二               六月十五 聖若翰．維雅納(司鐸)                  紀念</vt:lpstr>
      <vt:lpstr>2020年8月5日星期三              六月十六 常年期第十八周  </vt:lpstr>
      <vt:lpstr>PowerPoint 簡報</vt:lpstr>
      <vt:lpstr>2020年8月7日星期五         立秋 六月十八       </vt:lpstr>
      <vt:lpstr>2020年8月8日星期六              六月十九聖道明 (司鐸)                        紀念</vt:lpstr>
      <vt:lpstr>2020年8月9日主日                六月二十 常年期第十九主日</vt:lpstr>
      <vt:lpstr>2020年8月10日星期一             六月廿一聖老楞佐 (執事、殉道)                慶日</vt:lpstr>
      <vt:lpstr>2020年8月11日星期二             六月廿二 聖嘉勒 (貞女)                        紀念</vt:lpstr>
      <vt:lpstr>2020年8月12日星期三             六月廿三常年期第十九周</vt:lpstr>
      <vt:lpstr>2020年8月13日星期四              六月廿四</vt:lpstr>
      <vt:lpstr>2020年8月14日星期五             六月廿五聖高比(司鐸、殉道)                   紀念</vt:lpstr>
      <vt:lpstr>2020年8月15日星期六             六月廿六聖母蒙召升天                         節日 </vt:lpstr>
      <vt:lpstr>2020年8月16日主日               六月廿七常年期第二十主日</vt:lpstr>
      <vt:lpstr>2020年8月17日星期一             六月廿八常年期第二十周</vt:lpstr>
      <vt:lpstr>2020年8月18日星期二             六月廿九</vt:lpstr>
      <vt:lpstr>2020年8月19日星期三             七月初一</vt:lpstr>
      <vt:lpstr>2020年8月20日星期四             七月初二聖伯爾納鐸 (院長、聖師)              紀念</vt:lpstr>
      <vt:lpstr>2020年8月21日星期五             七月初三聖比約十世 (教宗)                    紀念</vt:lpstr>
      <vt:lpstr>2020年8月22日星期六       處暑  七月初四聖母元后                             紀念</vt:lpstr>
      <vt:lpstr>2020年8月23日主日               七月初五常年期第廿一主日</vt:lpstr>
      <vt:lpstr>2020年8月24日星期一             七月初六聖巴爾多祿茂 (宗徒)                  慶日</vt:lpstr>
      <vt:lpstr>2020年8月25日星期二             七月初七常年期第廿一周</vt:lpstr>
      <vt:lpstr>2020年8月26日星期三             七月初八</vt:lpstr>
      <vt:lpstr>2020年8月27日星期四             七月初九聖莫尼加                             紀念</vt:lpstr>
      <vt:lpstr>2020年8月28日星期五             七月初十聖奧思定 (主教、聖師)                紀念</vt:lpstr>
      <vt:lpstr>2020年8月29日星期六            七月十一聖若翰洗者殉道                      紀念</vt:lpstr>
      <vt:lpstr>2020年8月30日主日               七月十二常年期第廿二主日</vt:lpstr>
      <vt:lpstr>2020年8月31日星期一             七月十三 常年期第廿二周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User</cp:lastModifiedBy>
  <cp:revision>975</cp:revision>
  <cp:lastPrinted>2016-06-20T15:38:13Z</cp:lastPrinted>
  <dcterms:created xsi:type="dcterms:W3CDTF">2015-10-29T06:13:43Z</dcterms:created>
  <dcterms:modified xsi:type="dcterms:W3CDTF">2020-08-06T13:21:01Z</dcterms:modified>
</cp:coreProperties>
</file>