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4" r:id="rId5"/>
    <p:sldId id="269" r:id="rId6"/>
    <p:sldId id="270" r:id="rId7"/>
    <p:sldId id="271" r:id="rId8"/>
    <p:sldId id="272" r:id="rId9"/>
    <p:sldId id="265" r:id="rId10"/>
    <p:sldId id="266" r:id="rId11"/>
    <p:sldId id="267" r:id="rId12"/>
    <p:sldId id="273" r:id="rId13"/>
    <p:sldId id="274" r:id="rId14"/>
    <p:sldId id="275" r:id="rId15"/>
    <p:sldId id="276" r:id="rId16"/>
    <p:sldId id="277" r:id="rId17"/>
    <p:sldId id="268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91" r:id="rId29"/>
    <p:sldId id="288" r:id="rId30"/>
    <p:sldId id="290" r:id="rId31"/>
    <p:sldId id="289" r:id="rId32"/>
  </p:sldIdLst>
  <p:sldSz cx="6858000" cy="9144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2148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D2463-F2E4-45D7-A877-8CDCC5867F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AF591-3B86-430E-BDB5-2A878512BF0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4972050" y="366713"/>
            <a:ext cx="1543050" cy="780097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42900" y="366713"/>
            <a:ext cx="4476750" cy="780097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297CD-7D1F-4287-8F2F-4269DC6ADCD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9E9A9-D8C2-4BBD-92C4-480931F3EE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4AA58-C34E-4B9A-9768-AA51123396C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429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505200" y="2133600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D0167-9FC7-4CDD-9806-EB602F794F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B4264-4D32-4B62-8FB2-378585D936A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D9990-8D90-496C-B0AE-3FFCCB35D7C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9BBB2-AE70-4BC2-AACC-5079318FFE2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AE0DE-9DAC-47C0-99FD-CE343B0B111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EA3BD-3EE8-43D4-BBEC-3CAF906B2CB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8326438"/>
            <a:ext cx="21717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8326438"/>
            <a:ext cx="16002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B3E9B70-E756-4A68-A4F7-F385C124D5D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0" y="8740775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331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25152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5"/>
          <p:cNvSpPr txBox="1">
            <a:spLocks noChangeArrowheads="1"/>
          </p:cNvSpPr>
          <p:nvPr/>
        </p:nvSpPr>
        <p:spPr bwMode="auto">
          <a:xfrm>
            <a:off x="1343025" y="251520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3318" name="Title 1"/>
          <p:cNvSpPr>
            <a:spLocks/>
          </p:cNvSpPr>
          <p:nvPr/>
        </p:nvSpPr>
        <p:spPr bwMode="auto">
          <a:xfrm>
            <a:off x="476250" y="1043608"/>
            <a:ext cx="5976938" cy="125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十一月十八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天主之母聖瑪利亞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節日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)     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聖誕慶期第八日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Solemnity of Mary, Mother of God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44F888-D61F-410A-9052-58EAAE163A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30" y="2334394"/>
            <a:ext cx="6306140" cy="634206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048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0487" name="Title 1"/>
          <p:cNvSpPr>
            <a:spLocks/>
          </p:cNvSpPr>
          <p:nvPr/>
        </p:nvSpPr>
        <p:spPr bwMode="auto">
          <a:xfrm>
            <a:off x="476250" y="1258888"/>
            <a:ext cx="5976938" cy="104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10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主日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 十一月二十七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主受洗節 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慶日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  <a:cs typeface="Microsoft Tai Le" pitchFamily="34" charset="0"/>
              </a:rPr>
              <a:t>)</a:t>
            </a:r>
            <a:endParaRPr kumimoji="0" lang="zh-TW" altLang="en-US" sz="2200" b="1" dirty="0">
              <a:solidFill>
                <a:srgbClr val="660066"/>
              </a:solidFill>
              <a:latin typeface="FangSong" panose="02010609060101010101" pitchFamily="49" charset="-122"/>
              <a:ea typeface="FangSong" panose="02010609060101010101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62CAA4-8FB8-4D12-A621-C5239A49C2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06" y="2350461"/>
            <a:ext cx="6253987" cy="625398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1509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1511" name="Title 1"/>
          <p:cNvSpPr>
            <a:spLocks/>
          </p:cNvSpPr>
          <p:nvPr/>
        </p:nvSpPr>
        <p:spPr bwMode="auto">
          <a:xfrm>
            <a:off x="476250" y="1187450"/>
            <a:ext cx="5976938" cy="1058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十一月二十八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常年期第一周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933472-61AE-46BE-9630-6EAC36356D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32" y="2348112"/>
            <a:ext cx="6256336" cy="625633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7653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7655" name="Title 1"/>
          <p:cNvSpPr>
            <a:spLocks/>
          </p:cNvSpPr>
          <p:nvPr/>
        </p:nvSpPr>
        <p:spPr bwMode="auto">
          <a:xfrm>
            <a:off x="476398" y="1258888"/>
            <a:ext cx="5976938" cy="100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十一月二十九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常年期第一周</a:t>
            </a:r>
            <a:endParaRPr kumimoji="0" lang="zh-TW" altLang="en-US" sz="2200" b="1" dirty="0">
              <a:solidFill>
                <a:srgbClr val="595959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1EC26A-5BBF-4432-9ABD-6A2E7F0F3C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42" y="2267744"/>
            <a:ext cx="6336704" cy="633670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512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0" y="8740204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b="1" dirty="0">
                <a:latin typeface="FangSong" pitchFamily="49" charset="-122"/>
                <a:ea typeface="FangSong" pitchFamily="49" charset="-122"/>
              </a:rPr>
              <a:t> 9854 7532  facebook.com/HKCBA1973</a:t>
            </a:r>
          </a:p>
        </p:txBody>
      </p:sp>
      <p:pic>
        <p:nvPicPr>
          <p:cNvPr id="28677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8679" name="Title 1"/>
          <p:cNvSpPr>
            <a:spLocks/>
          </p:cNvSpPr>
          <p:nvPr/>
        </p:nvSpPr>
        <p:spPr bwMode="auto">
          <a:xfrm>
            <a:off x="476250" y="1258888"/>
            <a:ext cx="5976938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13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十二月初一</a:t>
            </a:r>
            <a:endParaRPr kumimoji="0" lang="zh-TW" altLang="en-US" sz="2200" b="1" dirty="0">
              <a:solidFill>
                <a:schemeClr val="bg2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常年期第一周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DB033A-DB31-4F45-9528-74DAD1CF8C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" y="2327473"/>
            <a:ext cx="6276975" cy="62769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970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9703" name="Title 1"/>
          <p:cNvSpPr>
            <a:spLocks/>
          </p:cNvSpPr>
          <p:nvPr/>
        </p:nvSpPr>
        <p:spPr bwMode="auto">
          <a:xfrm>
            <a:off x="476250" y="1187450"/>
            <a:ext cx="5976938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14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十二月初二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常年期第一周</a:t>
            </a:r>
            <a:endParaRPr kumimoji="0" lang="en-US" altLang="zh-TW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1A435D-82A3-4424-82F2-47CD96D96B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36" y="2276104"/>
            <a:ext cx="6256336" cy="625633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072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0727" name="Title 1"/>
          <p:cNvSpPr>
            <a:spLocks/>
          </p:cNvSpPr>
          <p:nvPr/>
        </p:nvSpPr>
        <p:spPr bwMode="auto">
          <a:xfrm>
            <a:off x="476250" y="1187450"/>
            <a:ext cx="5833070" cy="106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15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十二月初三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常年期第一周</a:t>
            </a:r>
            <a:endParaRPr kumimoji="0" lang="zh-TW" altLang="en-US" sz="2200" b="1" dirty="0">
              <a:solidFill>
                <a:schemeClr val="bg2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936AF7-033F-4B56-9539-D8D337F5A0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6" y="2264793"/>
            <a:ext cx="6267647" cy="626764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1749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1751" name="Title 1"/>
          <p:cNvSpPr>
            <a:spLocks/>
          </p:cNvSpPr>
          <p:nvPr/>
        </p:nvSpPr>
        <p:spPr bwMode="auto">
          <a:xfrm>
            <a:off x="476250" y="1258888"/>
            <a:ext cx="5976938" cy="961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16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十二月初四</a:t>
            </a:r>
            <a:endParaRPr kumimoji="0" lang="zh-TW" altLang="en-US" sz="2200" b="1" dirty="0">
              <a:solidFill>
                <a:schemeClr val="bg2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常年期第一周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5F154A-8839-4A72-B21F-03CA862C8B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2267744"/>
            <a:ext cx="6336704" cy="633670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2533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2535" name="Title 1"/>
          <p:cNvSpPr>
            <a:spLocks/>
          </p:cNvSpPr>
          <p:nvPr/>
        </p:nvSpPr>
        <p:spPr bwMode="auto">
          <a:xfrm>
            <a:off x="476250" y="1187450"/>
            <a:ext cx="5976938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17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十二月初五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常年期第二主日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4D60D7-8789-4E7A-8023-0CB53EC515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19" y="2261022"/>
            <a:ext cx="6271418" cy="627141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2772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2773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2775" name="Title 1"/>
          <p:cNvSpPr>
            <a:spLocks/>
          </p:cNvSpPr>
          <p:nvPr/>
        </p:nvSpPr>
        <p:spPr bwMode="auto">
          <a:xfrm>
            <a:off x="476250" y="1258888"/>
            <a:ext cx="5976938" cy="112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十二月初六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常年期第二周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837FC9-2E0D-454A-ABC2-C0D1E8C483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36" y="2455266"/>
            <a:ext cx="6308117" cy="614918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3796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3797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3799" name="Title 1"/>
          <p:cNvSpPr>
            <a:spLocks/>
          </p:cNvSpPr>
          <p:nvPr/>
        </p:nvSpPr>
        <p:spPr bwMode="auto">
          <a:xfrm>
            <a:off x="476250" y="1187450"/>
            <a:ext cx="5976938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19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十二月初七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常年期第二周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FAF40-AFA8-4AE0-A8C1-5BC09B32C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86" y="2260824"/>
            <a:ext cx="6271616" cy="6271616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F17C2538-8C38-4062-9848-359C8B713B95}"/>
              </a:ext>
            </a:extLst>
          </p:cNvPr>
          <p:cNvSpPr txBox="1"/>
          <p:nvPr/>
        </p:nvSpPr>
        <p:spPr>
          <a:xfrm>
            <a:off x="1650206" y="3994428"/>
            <a:ext cx="3586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18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六</a:t>
            </a:r>
            <a:endParaRPr lang="zh-HK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0" y="8740204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b="1" dirty="0">
                <a:latin typeface="FangSong" pitchFamily="49" charset="-122"/>
                <a:ea typeface="FangSong" pitchFamily="49" charset="-122"/>
              </a:rPr>
              <a:t> 9854 7532  facebook.com/HKCBA1973</a:t>
            </a:r>
          </a:p>
        </p:txBody>
      </p:sp>
      <p:pic>
        <p:nvPicPr>
          <p:cNvPr id="16388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25152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251520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6390" name="Title 1"/>
          <p:cNvSpPr>
            <a:spLocks/>
          </p:cNvSpPr>
          <p:nvPr/>
        </p:nvSpPr>
        <p:spPr bwMode="auto">
          <a:xfrm>
            <a:off x="404813" y="1042963"/>
            <a:ext cx="60483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   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十一月十九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聖巴西略與聖額我略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．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納齊安</a:t>
            </a:r>
            <a:r>
              <a:rPr kumimoji="0" lang="en-US" altLang="zh-TW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(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主教、聖師</a:t>
            </a:r>
            <a:r>
              <a:rPr kumimoji="0" lang="en-US" altLang="zh-TW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)</a:t>
            </a:r>
            <a:r>
              <a:rPr kumimoji="0" lang="en-US" altLang="zh-TW" sz="2000" b="1" dirty="0">
                <a:solidFill>
                  <a:srgbClr val="660066"/>
                </a:solidFill>
                <a:latin typeface="FangSong" pitchFamily="49" charset="-122"/>
              </a:rPr>
              <a:t>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紀念</a:t>
            </a:r>
            <a:b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</a:b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Ss Basil</a:t>
            </a:r>
            <a:r>
              <a:rPr kumimoji="0" lang="en-US" altLang="zh-TW" sz="2200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the Great &amp; Gregory Nazianzen</a:t>
            </a:r>
            <a:endParaRPr kumimoji="0" lang="zh-TW" altLang="en-US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B305D-DA02-4A26-8DCC-7A2A45EDA2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0" y="2339752"/>
            <a:ext cx="6282693" cy="628269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4820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482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4823" name="Title 1"/>
          <p:cNvSpPr>
            <a:spLocks/>
          </p:cNvSpPr>
          <p:nvPr/>
        </p:nvSpPr>
        <p:spPr bwMode="auto">
          <a:xfrm>
            <a:off x="476250" y="1187450"/>
            <a:ext cx="5976938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大寒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十二月初八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</a:rPr>
              <a:t>常年期第二周</a:t>
            </a:r>
            <a:endParaRPr kumimoji="0" lang="en-US" altLang="zh-TW" sz="2200" b="1" dirty="0">
              <a:solidFill>
                <a:srgbClr val="660066"/>
              </a:solidFill>
              <a:ea typeface="FangSong" pitchFamily="49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0D3C83-265F-444A-876A-91A69423E3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82" y="2268166"/>
            <a:ext cx="6264274" cy="626427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584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5847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   </a:t>
            </a:r>
            <a:r>
              <a:rPr kumimoji="0" lang="zh-TW" altLang="en-US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十二月初九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聖依搦斯（貞女、殉道） </a:t>
            </a:r>
            <a:r>
              <a:rPr kumimoji="0" lang="en-US" altLang="zh-TW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St. Agnes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</a:rPr>
              <a:t> </a:t>
            </a:r>
            <a:r>
              <a:rPr kumimoji="0" lang="zh-TW" altLang="zh-HK" sz="2000" b="1" dirty="0">
                <a:solidFill>
                  <a:srgbClr val="660066"/>
                </a:solidFill>
                <a:latin typeface="FangSong" pitchFamily="49" charset="-122"/>
              </a:rPr>
              <a:t>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</a:rPr>
              <a:t> </a:t>
            </a:r>
            <a:r>
              <a:rPr kumimoji="0" lang="zh-TW" altLang="zh-HK" sz="2000" b="1" dirty="0">
                <a:solidFill>
                  <a:srgbClr val="660066"/>
                </a:solidFill>
                <a:latin typeface="FangSong" pitchFamily="49" charset="-122"/>
              </a:rPr>
              <a:t>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</a:rPr>
              <a:t> </a:t>
            </a:r>
            <a:r>
              <a:rPr kumimoji="0" lang="zh-TW" altLang="zh-HK" sz="2000" b="1" dirty="0">
                <a:solidFill>
                  <a:srgbClr val="660066"/>
                </a:solidFill>
                <a:latin typeface="FangSong" pitchFamily="49" charset="-122"/>
              </a:rPr>
              <a:t> </a:t>
            </a:r>
            <a:r>
              <a:rPr kumimoji="0" lang="en-US" altLang="zh-TW" sz="2000" b="1" dirty="0">
                <a:solidFill>
                  <a:srgbClr val="660066"/>
                </a:solidFill>
                <a:latin typeface="FangSong" pitchFamily="49" charset="-122"/>
              </a:rPr>
              <a:t>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紀念</a:t>
            </a:r>
            <a:endParaRPr kumimoji="0" lang="zh-TW" altLang="en-US" sz="2000" b="1" dirty="0">
              <a:solidFill>
                <a:schemeClr val="bg2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1086ECF-14A1-4528-8B32-0056B6C319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7" y="2369542"/>
            <a:ext cx="6234906" cy="623490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6869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6871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十二月初十</a:t>
            </a: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常年期第二周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4B94B9-AC8A-42E2-BC8A-9584901C6C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77" y="2350615"/>
            <a:ext cx="6253833" cy="625383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7892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7893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7895" name="Title 1"/>
          <p:cNvSpPr>
            <a:spLocks/>
          </p:cNvSpPr>
          <p:nvPr/>
        </p:nvSpPr>
        <p:spPr bwMode="auto">
          <a:xfrm>
            <a:off x="476250" y="1187450"/>
            <a:ext cx="5976938" cy="108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23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十二月十一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ea typeface="FangSong" pitchFamily="49" charset="-122"/>
                <a:cs typeface="Microsoft Tai Le" pitchFamily="34" charset="0"/>
              </a:rPr>
              <a:t>常年期第二周</a:t>
            </a:r>
            <a:endParaRPr kumimoji="0" lang="en-US" altLang="zh-TW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85E269-9FAB-42AF-A9F6-1E87AD9723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20" y="2276104"/>
            <a:ext cx="6256336" cy="625633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8917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8919" name="Title 1"/>
          <p:cNvSpPr>
            <a:spLocks/>
          </p:cNvSpPr>
          <p:nvPr/>
        </p:nvSpPr>
        <p:spPr bwMode="auto">
          <a:xfrm>
            <a:off x="404663" y="1195438"/>
            <a:ext cx="6088211" cy="114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24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十二月十二</a:t>
            </a:r>
            <a:endParaRPr kumimoji="0" lang="zh-TW" altLang="en-US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常年期第三主日 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天主聖言主日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75BAF7-7494-47C9-A327-AEEDDC1CE8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2" y="2267744"/>
            <a:ext cx="6264275" cy="62642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39940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3994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743" y="25152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239838" y="251520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39943" name="Title 1"/>
          <p:cNvSpPr>
            <a:spLocks/>
          </p:cNvSpPr>
          <p:nvPr/>
        </p:nvSpPr>
        <p:spPr bwMode="auto">
          <a:xfrm>
            <a:off x="476250" y="104360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25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十二月十三</a:t>
            </a:r>
            <a:r>
              <a:rPr kumimoji="0" lang="zh-TW" altLang="en-US" sz="2200" b="1" dirty="0">
                <a:solidFill>
                  <a:srgbClr val="660066"/>
                </a:solidFill>
                <a:latin typeface="Times New Roman" pitchFamily="18" charset="0"/>
                <a:ea typeface="FangSong" pitchFamily="49" charset="-122"/>
                <a:cs typeface="Arial Unicode MS" pitchFamily="34" charset="-120"/>
              </a:rPr>
              <a:t>聖保祿宗徒歸化（宗徒）                   </a:t>
            </a:r>
            <a:r>
              <a:rPr kumimoji="0" lang="zh-TW" altLang="en-US" sz="2200" b="1" dirty="0">
                <a:solidFill>
                  <a:srgbClr val="660066"/>
                </a:solidFill>
                <a:latin typeface="Times New Roman" pitchFamily="18" charset="0"/>
                <a:cs typeface="Arial Unicode MS" pitchFamily="34" charset="-120"/>
              </a:rPr>
              <a:t>           </a:t>
            </a:r>
            <a:r>
              <a:rPr kumimoji="0" lang="zh-TW" altLang="en-US" sz="2200" b="1" dirty="0">
                <a:solidFill>
                  <a:srgbClr val="660066"/>
                </a:solidFill>
                <a:latin typeface="Times New Roman" pitchFamily="18" charset="0"/>
                <a:ea typeface="FangSong" pitchFamily="49" charset="-122"/>
                <a:cs typeface="Arial Unicode MS" pitchFamily="34" charset="-120"/>
              </a:rPr>
              <a:t>慶日</a:t>
            </a:r>
            <a:r>
              <a:rPr kumimoji="0" lang="en-US" altLang="zh-TW" sz="2200" b="1" dirty="0">
                <a:solidFill>
                  <a:srgbClr val="660066"/>
                </a:solidFill>
                <a:latin typeface="Times New Roman" pitchFamily="18" charset="0"/>
                <a:ea typeface="FangSong" pitchFamily="49" charset="-122"/>
                <a:cs typeface="Arial Unicode MS" pitchFamily="34" charset="-120"/>
              </a:rPr>
              <a:t>The Conversion of St. Paul</a:t>
            </a:r>
            <a:endParaRPr kumimoji="0" lang="zh-TW" altLang="en-US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E908A8-AF35-40EE-ADBA-30F4EC5E77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2375098"/>
            <a:ext cx="6229350" cy="622935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0" y="8676456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096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25152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240230" y="251520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40967" name="Title 1"/>
          <p:cNvSpPr>
            <a:spLocks/>
          </p:cNvSpPr>
          <p:nvPr/>
        </p:nvSpPr>
        <p:spPr bwMode="auto">
          <a:xfrm>
            <a:off x="476250" y="1115616"/>
            <a:ext cx="5976938" cy="114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6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十二月十四</a:t>
            </a:r>
          </a:p>
          <a:p>
            <a:pPr>
              <a:lnSpc>
                <a:spcPct val="85000"/>
              </a:lnSpc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聖弟茂德與聖弟鐸（主教）             紀念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Ss. Timothy &amp; Titus</a:t>
            </a:r>
            <a:r>
              <a:rPr kumimoji="0" lang="en-US" altLang="zh-TW" sz="24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DF9AB2-F33D-4083-BDDA-453364C7D0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" y="2327473"/>
            <a:ext cx="6276975" cy="62769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41988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 dirty="0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 dirty="0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 dirty="0" err="1"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b="1" dirty="0">
                <a:latin typeface="FangSong" pitchFamily="49" charset="-122"/>
                <a:ea typeface="FangSong" pitchFamily="49" charset="-122"/>
              </a:rPr>
              <a:t> 9854 7532  facebook.com/HKCBA1973</a:t>
            </a:r>
          </a:p>
        </p:txBody>
      </p:sp>
      <p:pic>
        <p:nvPicPr>
          <p:cNvPr id="41989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8EDE44-4355-4886-B28C-717C114A78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2348112"/>
            <a:ext cx="6256336" cy="625633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2F8A5F4-024B-4BB8-9A40-3B52A84698FD}"/>
              </a:ext>
            </a:extLst>
          </p:cNvPr>
          <p:cNvSpPr>
            <a:spLocks/>
          </p:cNvSpPr>
          <p:nvPr/>
        </p:nvSpPr>
        <p:spPr bwMode="auto">
          <a:xfrm>
            <a:off x="476672" y="1187624"/>
            <a:ext cx="5976938" cy="963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27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  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十二月十五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常年期第三周</a:t>
            </a:r>
            <a:endParaRPr kumimoji="0" lang="en-US" altLang="zh-TW" sz="2200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46084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608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25152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55738" y="179512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46087" name="Title 1"/>
          <p:cNvSpPr>
            <a:spLocks/>
          </p:cNvSpPr>
          <p:nvPr/>
        </p:nvSpPr>
        <p:spPr bwMode="auto">
          <a:xfrm>
            <a:off x="469501" y="1043608"/>
            <a:ext cx="5976938" cy="123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十二月十六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聖多瑪斯．阿奎納（司鐸、聖師）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</a:rPr>
              <a:t>       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紀念</a:t>
            </a:r>
            <a:b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</a:b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St. Thomas Aquinas</a:t>
            </a:r>
            <a:r>
              <a:rPr kumimoji="0" lang="en-US" altLang="zh-TW" sz="2000" b="1" dirty="0">
                <a:solidFill>
                  <a:schemeClr val="tx2"/>
                </a:solidFill>
                <a:latin typeface="Lucida Sans Unicode" pitchFamily="34" charset="0"/>
              </a:rPr>
              <a:t> 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zh-TW" sz="2200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endParaRPr kumimoji="0" lang="en-US" altLang="zh-TW" sz="2200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DA2963-2404-4A12-A30A-5FD598A3A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2285528"/>
            <a:ext cx="6185693" cy="631892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43012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3013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179512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179512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43015" name="Title 1"/>
          <p:cNvSpPr>
            <a:spLocks/>
          </p:cNvSpPr>
          <p:nvPr/>
        </p:nvSpPr>
        <p:spPr bwMode="auto">
          <a:xfrm>
            <a:off x="498425" y="971600"/>
            <a:ext cx="5976938" cy="1390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29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十二月十七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聖福若瑟 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（司鐸）                    紀念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</a:rPr>
              <a:t> 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St. Joseph </a:t>
            </a:r>
            <a:r>
              <a:rPr kumimoji="0" lang="en-US" altLang="zh-TW" sz="2200" b="1" dirty="0" err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Freinademetz</a:t>
            </a:r>
            <a:r>
              <a:rPr kumimoji="0" lang="en-US" altLang="zh-TW" sz="2000" b="1" dirty="0">
                <a:solidFill>
                  <a:schemeClr val="tx2"/>
                </a:solidFill>
                <a:latin typeface="Lucida Sans Unicode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2DE0D6-790C-45E5-AB52-7BF693C75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76" y="2267744"/>
            <a:ext cx="6304236" cy="630423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7412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7414" name="Title 1"/>
          <p:cNvSpPr>
            <a:spLocks/>
          </p:cNvSpPr>
          <p:nvPr/>
        </p:nvSpPr>
        <p:spPr bwMode="auto">
          <a:xfrm>
            <a:off x="476250" y="1187450"/>
            <a:ext cx="59769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   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十一月二十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ja-JP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主顯節  </a:t>
            </a:r>
            <a:r>
              <a:rPr lang="en-US" altLang="zh-HK" sz="2000" b="1" i="0" dirty="0">
                <a:solidFill>
                  <a:srgbClr val="660066"/>
                </a:solidFill>
                <a:effectLst/>
                <a:latin typeface="FangSong" panose="02010609060101010101" pitchFamily="49" charset="-122"/>
                <a:ea typeface="FangSong" panose="02010609060101010101" pitchFamily="49" charset="-122"/>
              </a:rPr>
              <a:t>Epiphany</a:t>
            </a:r>
            <a:r>
              <a:rPr kumimoji="0" lang="en-US" altLang="ja-JP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                     </a:t>
            </a:r>
            <a:r>
              <a:rPr kumimoji="0" lang="ja-JP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節日</a:t>
            </a:r>
            <a:endParaRPr lang="en-US" altLang="zh-HK" sz="2400" b="1" i="0" dirty="0">
              <a:effectLst/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tabLst>
                <a:tab pos="4394200" algn="l"/>
                <a:tab pos="5384800" algn="l"/>
              </a:tabLst>
            </a:pPr>
            <a:endParaRPr kumimoji="0" lang="en-US" altLang="zh-TW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2C0BED-095E-4EA6-994E-E172648973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72" y="2411413"/>
            <a:ext cx="6242255" cy="624225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45060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506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179512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179512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45063" name="Title 1"/>
          <p:cNvSpPr>
            <a:spLocks/>
          </p:cNvSpPr>
          <p:nvPr/>
        </p:nvSpPr>
        <p:spPr bwMode="auto">
          <a:xfrm>
            <a:off x="440531" y="971600"/>
            <a:ext cx="5976938" cy="1242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30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十二月十八</a:t>
            </a:r>
          </a:p>
          <a:p>
            <a:pPr>
              <a:tabLst>
                <a:tab pos="3763963" algn="l"/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真福雷永明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（司鐸）</a:t>
            </a:r>
            <a:r>
              <a:rPr kumimoji="0" lang="en-US" altLang="zh-TW" sz="21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Bl Gabriele Allegra 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紀念</a:t>
            </a:r>
            <a:r>
              <a:rPr kumimoji="0" lang="zh-TW" altLang="en-US" sz="2200" b="1" dirty="0">
                <a:latin typeface="FangSong" pitchFamily="49" charset="-122"/>
                <a:ea typeface="FangSong" pitchFamily="49" charset="-122"/>
              </a:rPr>
              <a:t>中文聖經譯釋者丶香港教區首位真福聖人</a:t>
            </a:r>
            <a:r>
              <a:rPr kumimoji="0" lang="en-US" altLang="zh-TW" sz="2200" b="1" dirty="0">
                <a:latin typeface="FangSong" pitchFamily="49" charset="-122"/>
                <a:ea typeface="FangSong" pitchFamily="49" charset="-122"/>
              </a:rPr>
              <a:t>	</a:t>
            </a:r>
            <a:r>
              <a:rPr kumimoji="0" lang="zh-TW" altLang="en-US" sz="2200" b="1" dirty="0">
                <a:solidFill>
                  <a:srgbClr val="7030A0"/>
                </a:solidFill>
                <a:latin typeface="FangSong" pitchFamily="49" charset="-122"/>
                <a:ea typeface="FangSong" pitchFamily="49" charset="-122"/>
              </a:rPr>
              <a:t> </a:t>
            </a:r>
            <a:endParaRPr kumimoji="0" lang="en-US" altLang="zh-TW" sz="2200" b="1" dirty="0">
              <a:solidFill>
                <a:srgbClr val="7030A0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3981EF-43A3-4616-8A0B-5AF32D18BF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16" y="2298672"/>
            <a:ext cx="6233768" cy="623376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44036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44037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44039" name="Title 1"/>
          <p:cNvSpPr>
            <a:spLocks/>
          </p:cNvSpPr>
          <p:nvPr/>
        </p:nvSpPr>
        <p:spPr bwMode="auto">
          <a:xfrm>
            <a:off x="476250" y="1187450"/>
            <a:ext cx="5976938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31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十二月十九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常年期第四主日</a:t>
            </a:r>
            <a:endParaRPr kumimoji="0" lang="en-US" altLang="zh-TW" sz="2200" dirty="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A91E81-490B-409B-BE54-F717B9428B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82" y="2228204"/>
            <a:ext cx="6304236" cy="630423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8436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8438" name="Title 1"/>
          <p:cNvSpPr>
            <a:spLocks/>
          </p:cNvSpPr>
          <p:nvPr/>
        </p:nvSpPr>
        <p:spPr bwMode="auto">
          <a:xfrm>
            <a:off x="476250" y="1187450"/>
            <a:ext cx="5976938" cy="1058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4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星期一</a:t>
            </a:r>
            <a:r>
              <a:rPr kumimoji="0" lang="en-US" altLang="zh-TW" sz="2000" b="1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十一月二十一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主顯節後星期一</a:t>
            </a:r>
            <a:endParaRPr kumimoji="0" lang="en-US" altLang="zh-TW" sz="2200" b="1" dirty="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F8F517-41F1-430B-A40B-7F09E486D5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11" y="2267744"/>
            <a:ext cx="6264274" cy="626427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3557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3559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5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星期二     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小寒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十一月二十二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主顯節後星期二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89BE3C-88D3-42AD-A3E9-C26A1B8E1D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1" y="2327473"/>
            <a:ext cx="6276975" cy="62769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458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4583" name="Title 1"/>
          <p:cNvSpPr>
            <a:spLocks/>
          </p:cNvSpPr>
          <p:nvPr/>
        </p:nvSpPr>
        <p:spPr bwMode="auto">
          <a:xfrm>
            <a:off x="476250" y="1258888"/>
            <a:ext cx="59769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6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星期三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十一月二十三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主顯節後星期三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4D6F05-E72A-46D6-A837-F6311A79C8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1" y="2365573"/>
            <a:ext cx="6238875" cy="62388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26988" y="8667750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5605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5607" name="Title 1"/>
          <p:cNvSpPr>
            <a:spLocks/>
          </p:cNvSpPr>
          <p:nvPr/>
        </p:nvSpPr>
        <p:spPr bwMode="auto">
          <a:xfrm>
            <a:off x="476250" y="1187450"/>
            <a:ext cx="5976938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7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星期四    </a:t>
            </a:r>
            <a:r>
              <a:rPr kumimoji="0" lang="zh-TW" altLang="en-US" sz="20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十一月二十四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主顯節後星期四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FF7760-8252-42E1-9F96-08E3694AA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" y="2267744"/>
            <a:ext cx="6256337" cy="625633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Subtitle 2"/>
          <p:cNvSpPr>
            <a:spLocks/>
          </p:cNvSpPr>
          <p:nvPr/>
        </p:nvSpPr>
        <p:spPr bwMode="auto">
          <a:xfrm>
            <a:off x="549275" y="2411413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26629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323850"/>
            <a:ext cx="835025" cy="81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TextBox 5"/>
          <p:cNvSpPr txBox="1">
            <a:spLocks noChangeArrowheads="1"/>
          </p:cNvSpPr>
          <p:nvPr/>
        </p:nvSpPr>
        <p:spPr bwMode="auto">
          <a:xfrm>
            <a:off x="1484313" y="2619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26631" name="Title 1"/>
          <p:cNvSpPr>
            <a:spLocks/>
          </p:cNvSpPr>
          <p:nvPr/>
        </p:nvSpPr>
        <p:spPr bwMode="auto">
          <a:xfrm>
            <a:off x="476250" y="1187450"/>
            <a:ext cx="5976938" cy="1058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8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星期五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十一月二十五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主顯節後星期五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A603CF-506C-4E36-BBBE-282E8899DE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3" y="2267744"/>
            <a:ext cx="6264274" cy="626427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Stock-1044725658-ED-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84988" cy="918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Subtitle 2"/>
          <p:cNvSpPr>
            <a:spLocks/>
          </p:cNvSpPr>
          <p:nvPr/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ct val="20000"/>
              </a:spcBef>
              <a:buFontTx/>
              <a:buChar char="•"/>
            </a:pPr>
            <a:endParaRPr lang="zh-TW" altLang="zh-TW" sz="3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0" y="8675688"/>
            <a:ext cx="6858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HK" altLang="en-US" b="1"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b="1"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b="1"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pic>
        <p:nvPicPr>
          <p:cNvPr id="1946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323850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5"/>
          <p:cNvSpPr txBox="1">
            <a:spLocks noChangeArrowheads="1"/>
          </p:cNvSpPr>
          <p:nvPr/>
        </p:nvSpPr>
        <p:spPr bwMode="auto">
          <a:xfrm>
            <a:off x="1343025" y="33337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FangSong" pitchFamily="49" charset="-122"/>
              </a:rPr>
              <a:t>天主教香港聖經協會</a:t>
            </a:r>
            <a:endParaRPr kumimoji="0" lang="zh-TW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sp>
        <p:nvSpPr>
          <p:cNvPr id="19463" name="Title 1"/>
          <p:cNvSpPr>
            <a:spLocks/>
          </p:cNvSpPr>
          <p:nvPr/>
        </p:nvSpPr>
        <p:spPr bwMode="auto">
          <a:xfrm>
            <a:off x="476250" y="1258888"/>
            <a:ext cx="5976938" cy="114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2021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年</a:t>
            </a:r>
            <a:r>
              <a:rPr kumimoji="0" lang="en-US" altLang="zh-HK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9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星期六          </a:t>
            </a:r>
            <a:r>
              <a:rPr kumimoji="0" lang="zh-TW" altLang="en-US" sz="2000" b="1" dirty="0">
                <a:solidFill>
                  <a:schemeClr val="bg2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十一月二十六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主顯節後星期六</a:t>
            </a:r>
            <a:endParaRPr kumimoji="0" lang="zh-TW" altLang="en-US" sz="2200" b="1" dirty="0">
              <a:solidFill>
                <a:srgbClr val="660066"/>
              </a:solidFill>
              <a:ea typeface="FangSong" pitchFamily="49" charset="-122"/>
              <a:cs typeface="Microsoft Tai Le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80F4A9-AF7F-4A20-8FA5-93BA2DD8A6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49" y="2411908"/>
            <a:ext cx="6192540" cy="61925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3312</TotalTime>
  <Words>1456</Words>
  <Application>Microsoft Office PowerPoint</Application>
  <PresentationFormat>如螢幕大小 (4:3)</PresentationFormat>
  <Paragraphs>145</Paragraphs>
  <Slides>31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6" baseType="lpstr">
      <vt:lpstr>FangSong</vt:lpstr>
      <vt:lpstr>Arial</vt:lpstr>
      <vt:lpstr>Lucida Sans Unicode</vt:lpstr>
      <vt:lpstr>Times New Roman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lopo</dc:creator>
  <cp:lastModifiedBy>peterhenry Choi</cp:lastModifiedBy>
  <cp:revision>68</cp:revision>
  <dcterms:created xsi:type="dcterms:W3CDTF">2020-10-24T07:33:06Z</dcterms:created>
  <dcterms:modified xsi:type="dcterms:W3CDTF">2020-12-23T16:47:18Z</dcterms:modified>
</cp:coreProperties>
</file>