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14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258887"/>
            <a:ext cx="5976938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常年期第四周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82793-938E-4142-A771-ABE153BCFE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8" y="2339752"/>
            <a:ext cx="6270624" cy="62706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2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258888"/>
            <a:ext cx="5976938" cy="107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聖思嘉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貞女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) 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St.Scholastica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紀念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E2055-75B3-425B-A7E0-E79B419D99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0" y="2339900"/>
            <a:ext cx="6264548" cy="62645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776" y="-36512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542416" y="20778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187450"/>
            <a:ext cx="597693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除夕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</a:rPr>
              <a:t>農曆十二月三十</a:t>
            </a:r>
            <a:br>
              <a:rPr kumimoji="0" lang="en-US" altLang="zh-TW" sz="18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農曆</a:t>
            </a:r>
            <a:r>
              <a:rPr kumimoji="0" lang="zh-TW" altLang="en-US" sz="2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</a:rPr>
              <a:t>除夕團圓彌撒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C4990-6E1E-4254-B901-3F846523B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292712"/>
            <a:ext cx="6239728" cy="62397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250" y="1258888"/>
            <a:ext cx="5976938" cy="96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正月初一</a:t>
            </a:r>
            <a:r>
              <a:rPr kumimoji="0" lang="zh-TW" altLang="en-US" sz="28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辛丑牛年  </a:t>
            </a:r>
            <a:r>
              <a:rPr kumimoji="0" lang="zh-TW" altLang="en-US" sz="2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新春求恩彌撒</a:t>
            </a:r>
            <a:endParaRPr kumimoji="0" lang="zh-TW" altLang="en-US" sz="28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0D881-2E18-46D6-80DC-3C1259639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7" y="2358822"/>
            <a:ext cx="6245626" cy="624562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F29BC65-CB2A-4E57-999C-C59F62960841}"/>
              </a:ext>
            </a:extLst>
          </p:cNvPr>
          <p:cNvSpPr txBox="1"/>
          <p:nvPr/>
        </p:nvSpPr>
        <p:spPr>
          <a:xfrm>
            <a:off x="1645920" y="3960614"/>
            <a:ext cx="359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/>
              <a:t>辛丑牛年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3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正月初二</a:t>
            </a:r>
            <a:endParaRPr kumimoji="0" lang="zh-TW" altLang="en-US" sz="2000" b="1" dirty="0">
              <a:solidFill>
                <a:srgbClr val="FF000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常年期第五周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285BB-27DA-4ACE-8CFE-45CD9A0A7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3" y="2360811"/>
            <a:ext cx="6243637" cy="62436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187450"/>
            <a:ext cx="597693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正月初三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新春主日彌撒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39DE9-EE2C-4FE8-9C55-43F87E56A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50716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187450"/>
            <a:ext cx="59769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</a:rPr>
              <a:t>正月初四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常年期第六周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3179D-1399-4E1B-9A8E-05417C8FF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3" y="2339752"/>
            <a:ext cx="6185693" cy="61856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</a:rPr>
              <a:t>正月初五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常年期第六周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15DB-1F63-405A-BFB4-1E2F632CF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2" y="2341273"/>
            <a:ext cx="6263175" cy="6263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正月初六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聖灰禮儀日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021AC-264E-4928-9B80-2B989AE45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8" y="2259817"/>
            <a:ext cx="6272623" cy="62726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88" y="-18257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8"/>
            <a:ext cx="5976938" cy="102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雨水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正月初七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聖灰禮儀後星期四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A59F-857C-43EC-B78B-8C7651387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7" y="2369543"/>
            <a:ext cx="6234905" cy="62349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正月初八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聖灰禮儀後星期五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6280-E864-4870-B2B1-C38C4AE9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0" y="2267744"/>
            <a:ext cx="6307780" cy="63077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獻主節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Presentation of the Lord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53ED3-9F6D-4C3B-9F20-196C3C574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" y="2375098"/>
            <a:ext cx="6138863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正月初九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</a:rPr>
              <a:t>聖灰禮儀後星期六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C82F4-E74E-484A-A468-5ED18BB7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9" y="2301629"/>
            <a:ext cx="6230811" cy="62308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258888"/>
            <a:ext cx="5976938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正月初十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四旬期第一主日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68B99-E91C-4617-8F23-B0614D197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1" y="2396430"/>
            <a:ext cx="6208018" cy="6208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258888"/>
            <a:ext cx="5976938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正月初十一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建立聖伯多祿宗座  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Chair of 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St.Peter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  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慶日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6FA2A-9C71-41A4-979B-9EABA0D2B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2327474"/>
            <a:ext cx="6276974" cy="62769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87450"/>
            <a:ext cx="59769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四旬期第一周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19F3F-56AE-42A4-BC4C-BCA2FB757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226774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76250" y="1257300"/>
            <a:ext cx="5976938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正月十三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四旬期第一周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D1F1A-5923-498B-8225-790574C06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2373313"/>
            <a:ext cx="6197643" cy="61976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332656" y="1258888"/>
            <a:ext cx="6153299" cy="113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四旬期第一周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CB236-D47C-49F0-B3F0-A20C4AB69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2327473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258888"/>
            <a:ext cx="5976938" cy="122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四旬期第一周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0966D-3E6C-43C1-9546-C621CE136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8" y="2365573"/>
            <a:ext cx="6238875" cy="62388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1991" name="Title 1"/>
          <p:cNvSpPr>
            <a:spLocks/>
          </p:cNvSpPr>
          <p:nvPr/>
        </p:nvSpPr>
        <p:spPr bwMode="auto">
          <a:xfrm>
            <a:off x="476250" y="1187450"/>
            <a:ext cx="5976938" cy="107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四旬期第一周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3206F-59D6-454D-A5E7-978C6EF71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226774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76250" y="1187450"/>
            <a:ext cx="597693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正月十七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四旬期第二主日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88070-FCFA-487B-89EF-38A98309A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39752"/>
            <a:ext cx="6185693" cy="61856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87450"/>
            <a:ext cx="5976938" cy="109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立春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十二月二十二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常年期第四周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7EE4D-689A-4166-B0E7-4B84B4975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6" y="2193341"/>
            <a:ext cx="6339099" cy="63390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476250" y="1187450"/>
            <a:ext cx="5976938" cy="10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</a:t>
            </a:r>
            <a:r>
              <a:rPr kumimoji="0" lang="en-US" altLang="zh-TW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</a:rPr>
              <a:t>十二月二十三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常年期第四周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62B45-1F83-4BE7-A5C5-1E73AD060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2" y="2267744"/>
            <a:ext cx="6264275" cy="6264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496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76250" y="1258888"/>
            <a:ext cx="5976938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十二月二十四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聖亞加大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貞女、殉道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</a:t>
            </a:r>
            <a:r>
              <a:rPr lang="en-US" altLang="zh-HK" sz="22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St. Agatha</a:t>
            </a:r>
            <a:r>
              <a:rPr lang="en-US" altLang="zh-HK" sz="2200" b="1" i="0" dirty="0"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14348-95F9-404B-B23B-E22BC2BE7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5" y="2417168"/>
            <a:ext cx="6187280" cy="6187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1127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115616"/>
            <a:ext cx="5976938" cy="118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星期六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十二月二十五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聖保祿三木司鐸及同伴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殉道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)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紀念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St.Paul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 Miki &amp; Companions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62AE5-E41F-43B4-823C-CA4D0DCEE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0" y="2413198"/>
            <a:ext cx="6237220" cy="6191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187451"/>
            <a:ext cx="5976938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主日</a:t>
            </a:r>
            <a:r>
              <a:rPr kumimoji="0" lang="zh-TW" altLang="en-US" sz="2000" b="1" dirty="0">
                <a:solidFill>
                  <a:srgbClr val="660066"/>
                </a:solidFill>
                <a:cs typeface="Microsoft Tai Le" pitchFamily="34" charset="0"/>
              </a:rPr>
              <a:t>         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常年期第五主日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81A19-12E2-4A6A-A896-7BF669B34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" y="2276105"/>
            <a:ext cx="6256335" cy="62563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187450"/>
            <a:ext cx="5976938" cy="114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十二月二十七</a:t>
            </a:r>
            <a:endParaRPr kumimoji="0" lang="zh-TW" altLang="en-US" sz="2200" b="1" dirty="0">
              <a:solidFill>
                <a:schemeClr val="bg2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常年期第五周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D15F2-0D2F-4028-8F5F-1C829BDDC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" y="2346747"/>
            <a:ext cx="6185693" cy="61856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476250" y="1258888"/>
            <a:ext cx="5976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十二月二十八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常年期第五周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1B5FC-FBB4-4E8E-B1FE-FDCBB818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" y="2394392"/>
            <a:ext cx="6210056" cy="62100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1253</Words>
  <Application>Microsoft Office PowerPoint</Application>
  <PresentationFormat>如螢幕大小 (4:3)</PresentationFormat>
  <Paragraphs>126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1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81</cp:revision>
  <dcterms:created xsi:type="dcterms:W3CDTF">2020-10-24T07:33:06Z</dcterms:created>
  <dcterms:modified xsi:type="dcterms:W3CDTF">2021-02-24T14:34:10Z</dcterms:modified>
</cp:coreProperties>
</file>