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92" r:id="rId30"/>
    <p:sldId id="293" r:id="rId31"/>
    <p:sldId id="294" r:id="rId32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0" autoAdjust="0"/>
    <p:restoredTop sz="94660"/>
  </p:normalViewPr>
  <p:slideViewPr>
    <p:cSldViewPr>
      <p:cViewPr varScale="1">
        <p:scale>
          <a:sx n="45" d="100"/>
          <a:sy n="45" d="100"/>
        </p:scale>
        <p:origin x="2172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8"/>
            <a:ext cx="5976938" cy="108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AU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常年期第十八主日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7510F-FEF8-4E5D-8F31-3D7290600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7" y="2411760"/>
            <a:ext cx="6219824" cy="62198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204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/>
          <p:cNvSpPr>
            <a:spLocks/>
          </p:cNvSpPr>
          <p:nvPr/>
        </p:nvSpPr>
        <p:spPr bwMode="auto">
          <a:xfrm>
            <a:off x="476250" y="1187624"/>
            <a:ext cx="5976938" cy="128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聖老楞佐執事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St. Lawrence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EA6E9-713A-4A55-BFFC-D0940B55D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0" y="2485207"/>
            <a:ext cx="6209879" cy="61912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988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2150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/>
          <p:cNvSpPr>
            <a:spLocks/>
          </p:cNvSpPr>
          <p:nvPr/>
        </p:nvSpPr>
        <p:spPr bwMode="auto">
          <a:xfrm>
            <a:off x="476250" y="1115616"/>
            <a:ext cx="5976938" cy="117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七月初四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聖嘉勒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貞女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St. Clare 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41E50-38BB-4CE7-8F75-6525DE2E8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386781"/>
            <a:ext cx="6289675" cy="6289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常年期第十九周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0DD00-7F0E-4EB5-93C0-54F2B0627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3" y="2369543"/>
            <a:ext cx="6220894" cy="62349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/>
          <p:cNvSpPr>
            <a:spLocks/>
          </p:cNvSpPr>
          <p:nvPr/>
        </p:nvSpPr>
        <p:spPr bwMode="auto">
          <a:xfrm>
            <a:off x="476250" y="1258888"/>
            <a:ext cx="5976938" cy="102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8BE15-0CEC-4251-B2A8-40702E2E5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9" y="2328864"/>
            <a:ext cx="6236142" cy="627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2970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/>
          <p:cNvSpPr>
            <a:spLocks/>
          </p:cNvSpPr>
          <p:nvPr/>
        </p:nvSpPr>
        <p:spPr bwMode="auto">
          <a:xfrm>
            <a:off x="476250" y="1115616"/>
            <a:ext cx="59769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七夕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七月初七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聖高比司鐸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St. Maximilian Mary Kolbe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60797-655A-476B-BE90-9540557D11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339752"/>
            <a:ext cx="6408712" cy="6289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/>
          <p:cNvSpPr>
            <a:spLocks/>
          </p:cNvSpPr>
          <p:nvPr/>
        </p:nvSpPr>
        <p:spPr bwMode="auto">
          <a:xfrm>
            <a:off x="476250" y="1115616"/>
            <a:ext cx="5976938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聖母蒙召升天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Assumption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62AE0-0ADA-44A8-9B6B-582E311A4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" y="2411413"/>
            <a:ext cx="6149453" cy="61494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/>
          <p:cNvSpPr>
            <a:spLocks/>
          </p:cNvSpPr>
          <p:nvPr/>
        </p:nvSpPr>
        <p:spPr bwMode="auto">
          <a:xfrm>
            <a:off x="476250" y="1258888"/>
            <a:ext cx="5976938" cy="111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七月初九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常年期第二十周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B5D1D-9C75-4881-A80F-EE5295E7B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3" y="2441407"/>
            <a:ext cx="6163041" cy="61630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/>
          <p:cNvSpPr>
            <a:spLocks/>
          </p:cNvSpPr>
          <p:nvPr/>
        </p:nvSpPr>
        <p:spPr bwMode="auto">
          <a:xfrm>
            <a:off x="476250" y="1187450"/>
            <a:ext cx="5976938" cy="100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00D41-8D1F-4EDE-80FB-E808B8FF7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11413"/>
            <a:ext cx="6168071" cy="61680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/>
          <p:cNvSpPr>
            <a:spLocks/>
          </p:cNvSpPr>
          <p:nvPr/>
        </p:nvSpPr>
        <p:spPr bwMode="auto">
          <a:xfrm>
            <a:off x="476250" y="1258889"/>
            <a:ext cx="5976938" cy="108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七月十一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9AA85-B72C-4B7A-9726-8206A0EE2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2411760"/>
            <a:ext cx="6185936" cy="61859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3799" name="Title 1"/>
          <p:cNvSpPr>
            <a:spLocks/>
          </p:cNvSpPr>
          <p:nvPr/>
        </p:nvSpPr>
        <p:spPr bwMode="auto">
          <a:xfrm>
            <a:off x="476250" y="1187450"/>
            <a:ext cx="59769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A7590-ABEF-4434-A827-4E0440AF4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67744"/>
            <a:ext cx="6289675" cy="6289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0" name="Title 1"/>
          <p:cNvSpPr>
            <a:spLocks/>
          </p:cNvSpPr>
          <p:nvPr/>
        </p:nvSpPr>
        <p:spPr bwMode="auto">
          <a:xfrm>
            <a:off x="476250" y="1258887"/>
            <a:ext cx="5976938" cy="106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六月二十四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常年期第十八周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14E9-0E3D-4555-BA53-E2ECF5576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7" y="2369542"/>
            <a:ext cx="6234906" cy="62349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4823" name="Title 1"/>
          <p:cNvSpPr>
            <a:spLocks/>
          </p:cNvSpPr>
          <p:nvPr/>
        </p:nvSpPr>
        <p:spPr bwMode="auto">
          <a:xfrm>
            <a:off x="476250" y="1115616"/>
            <a:ext cx="5976938" cy="13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聖伯爾納鐸院長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St. Bernard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E2160-83C4-4746-824B-B2021EA4B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1" y="2418755"/>
            <a:ext cx="6216777" cy="618569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3584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5847" name="Title 1"/>
          <p:cNvSpPr>
            <a:spLocks/>
          </p:cNvSpPr>
          <p:nvPr/>
        </p:nvSpPr>
        <p:spPr bwMode="auto">
          <a:xfrm>
            <a:off x="476250" y="1187624"/>
            <a:ext cx="5976938" cy="121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七月十四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教宗聖比約十世                       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Pope St. Pius X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07B01-B5EE-4515-8D34-180E3F7AF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2399481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6871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常年期第二十一主日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BAF1E-7936-4D8C-9495-26FE5016D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4" y="2375417"/>
            <a:ext cx="6229031" cy="62290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7895" name="Title 1"/>
          <p:cNvSpPr>
            <a:spLocks/>
          </p:cNvSpPr>
          <p:nvPr/>
        </p:nvSpPr>
        <p:spPr bwMode="auto">
          <a:xfrm>
            <a:off x="476250" y="1115615"/>
            <a:ext cx="5976938" cy="129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處暑 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七月十六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聖羅撒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貞女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  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自由紀念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St. Rose of Lima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CF7A3-37A2-4C39-97CD-A127C00BC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2" y="2377795"/>
            <a:ext cx="6208195" cy="62266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98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3891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8919" name="Title 1"/>
          <p:cNvSpPr>
            <a:spLocks/>
          </p:cNvSpPr>
          <p:nvPr/>
        </p:nvSpPr>
        <p:spPr bwMode="auto">
          <a:xfrm>
            <a:off x="476250" y="1115616"/>
            <a:ext cx="5976938" cy="125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七月十七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聖巴爾多祿茂宗徒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 St. Bartholomew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6D454-0C66-4389-A647-EA0DB78EA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" y="2411760"/>
            <a:ext cx="6226809" cy="62268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9943" name="Title 1"/>
          <p:cNvSpPr>
            <a:spLocks/>
          </p:cNvSpPr>
          <p:nvPr/>
        </p:nvSpPr>
        <p:spPr bwMode="auto">
          <a:xfrm>
            <a:off x="476250" y="1187624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常年期第二十一周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F4072-D824-4D06-B34C-4755E0AC2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5" y="2339752"/>
            <a:ext cx="6267390" cy="627803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0967" name="Title 1"/>
          <p:cNvSpPr>
            <a:spLocks/>
          </p:cNvSpPr>
          <p:nvPr/>
        </p:nvSpPr>
        <p:spPr bwMode="auto">
          <a:xfrm>
            <a:off x="476250" y="1187624"/>
            <a:ext cx="5976938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63DEB-8153-45BB-84B7-D15100041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6" y="2339752"/>
            <a:ext cx="6272866" cy="62728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6988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4198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1991" name="Title 1"/>
          <p:cNvSpPr>
            <a:spLocks/>
          </p:cNvSpPr>
          <p:nvPr/>
        </p:nvSpPr>
        <p:spPr bwMode="auto">
          <a:xfrm>
            <a:off x="476250" y="1115616"/>
            <a:ext cx="5976938" cy="127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七月二十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聖莫尼加                             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St. Monica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6516B-E1DD-4CA8-BD69-594DAA3E3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0" y="2420120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08125"/>
            <a:ext cx="5976938" cy="12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七月二十一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聖奧思定主教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St. Augustine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D2BE3-9E9A-4C40-866C-A48BD34B4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6" y="2412181"/>
            <a:ext cx="6264275" cy="62642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672" y="1187450"/>
            <a:ext cx="5895975" cy="10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七月二十二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常年期第二十二主日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58A3B-F685-48D0-BE7B-2D21B75F2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2" y="2267744"/>
            <a:ext cx="6304755" cy="630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6988" y="8676456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4" name="Title 1"/>
          <p:cNvSpPr>
            <a:spLocks/>
          </p:cNvSpPr>
          <p:nvPr/>
        </p:nvSpPr>
        <p:spPr bwMode="auto">
          <a:xfrm>
            <a:off x="476250" y="1179365"/>
            <a:ext cx="5976938" cy="101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六月二十五</a:t>
            </a:r>
            <a:endParaRPr kumimoji="0" lang="zh-TW" altLang="en-US" sz="2200" b="1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4758D-AEB4-411B-85DE-DBF0C4DA1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" y="2267744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05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七月二十三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常年期第二十二周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CDB8C8-4297-40CB-A8B7-889095B97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7" y="2355165"/>
            <a:ext cx="6249283" cy="62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9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15616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七月二十四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C4A23-8132-4E30-891E-37EB3703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3" y="2320357"/>
            <a:ext cx="6151417" cy="62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8" name="Title 1"/>
          <p:cNvSpPr>
            <a:spLocks/>
          </p:cNvSpPr>
          <p:nvPr/>
        </p:nvSpPr>
        <p:spPr bwMode="auto">
          <a:xfrm>
            <a:off x="483393" y="1043608"/>
            <a:ext cx="5976938" cy="120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en-US" altLang="zh-TW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</a:rPr>
              <a:t>六月二十六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聖若翰．維雅納司鐸                   紀念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St. John Mary Vianney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 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70182-E2FE-447F-96FD-CEF511016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286001"/>
            <a:ext cx="6213475" cy="63904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0" y="8676456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2355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/>
          <p:cNvSpPr>
            <a:spLocks/>
          </p:cNvSpPr>
          <p:nvPr/>
        </p:nvSpPr>
        <p:spPr bwMode="auto">
          <a:xfrm>
            <a:off x="476250" y="1259632"/>
            <a:ext cx="597693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六月二十七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常年期第十八周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B15D5-0A90-4F2E-A2F0-6CB706791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4" y="2339752"/>
            <a:ext cx="6267311" cy="62673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/>
          <p:cNvSpPr>
            <a:spLocks/>
          </p:cNvSpPr>
          <p:nvPr/>
        </p:nvSpPr>
        <p:spPr bwMode="auto">
          <a:xfrm>
            <a:off x="476250" y="1115615"/>
            <a:ext cx="5976938" cy="119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六月二十八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耶穌顯聖容 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(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慶日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)</a:t>
            </a:r>
            <a:r>
              <a:rPr lang="en-US" altLang="zh-HK" sz="20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lang="en-US" altLang="zh-HK" sz="20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Transfiguration of the Lord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000" b="1" dirty="0">
              <a:solidFill>
                <a:srgbClr val="595959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E0B1A-A7EB-49FA-AD2D-713B36591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" y="2339752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/>
          <p:cNvSpPr>
            <a:spLocks/>
          </p:cNvSpPr>
          <p:nvPr/>
        </p:nvSpPr>
        <p:spPr bwMode="auto">
          <a:xfrm>
            <a:off x="476250" y="1187450"/>
            <a:ext cx="5976938" cy="10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立秋 </a:t>
            </a:r>
            <a:r>
              <a:rPr kumimoji="0" lang="zh-TW" altLang="en-US" sz="20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rgbClr val="660066"/>
                </a:solidFill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六月二十九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常年期第十八周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7A73F-5103-4233-B9E5-2626FBC56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9" y="2339752"/>
            <a:ext cx="6236348" cy="62555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/>
          <p:cNvSpPr>
            <a:spLocks/>
          </p:cNvSpPr>
          <p:nvPr/>
        </p:nvSpPr>
        <p:spPr bwMode="auto">
          <a:xfrm>
            <a:off x="476250" y="1187450"/>
            <a:ext cx="597693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常年期第十九主日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75B6E-8311-4563-A27D-3CCBD45E0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9" y="2267744"/>
            <a:ext cx="6271418" cy="62714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/>
          <p:cNvSpPr>
            <a:spLocks/>
          </p:cNvSpPr>
          <p:nvPr/>
        </p:nvSpPr>
        <p:spPr bwMode="auto">
          <a:xfrm>
            <a:off x="476250" y="1258888"/>
            <a:ext cx="5976938" cy="100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七月初二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常年期第十九周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9C787-C28D-4938-8C9E-C3D61FB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" y="2327473"/>
            <a:ext cx="6266626" cy="6276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1393</Words>
  <Application>Microsoft Office PowerPoint</Application>
  <PresentationFormat>如螢幕大小 (4:3)</PresentationFormat>
  <Paragraphs>130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peterhenry Choi</cp:lastModifiedBy>
  <cp:revision>114</cp:revision>
  <dcterms:created xsi:type="dcterms:W3CDTF">2020-10-24T07:33:06Z</dcterms:created>
  <dcterms:modified xsi:type="dcterms:W3CDTF">2021-07-12T16:07:13Z</dcterms:modified>
</cp:coreProperties>
</file>