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88" r:id="rId30"/>
    <p:sldId id="290" r:id="rId31"/>
    <p:sldId id="289" r:id="rId32"/>
  </p:sldIdLst>
  <p:sldSz cx="6858000" cy="9144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5" d="100"/>
          <a:sy n="45" d="100"/>
        </p:scale>
        <p:origin x="214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27E86C-364B-94DE-7EA5-66616DDFAC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470EAF-72A0-ECAA-190D-77207A6B8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6690ED-C3EF-3A46-06E2-785D0BA3F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3B9C-BEA6-4FE2-B7B3-67C9E3ED72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3806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C22795-2E6D-9618-8E37-D7985322A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306B3-447B-FD5F-487B-8569FC7667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778379-1E13-7D56-B824-2FA143812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29828-10CE-4E7F-95D4-1DC974CEF6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957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D0354-FA89-8F4A-FBE2-4713BAE64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866D56-5696-D445-A84B-CAAA1FFC42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C9CF10-4BDC-4D59-7B4D-966F82F63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6F08F-9530-4D38-8B0C-DD8ADF570C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278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B03E98-8443-828D-B74B-DB0932919C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61AC2E-218F-2D1F-4D64-5CE4C10A8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86EB86-99EF-0819-2059-A0A55A3CF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951B2-9997-4EC2-920D-12ABE545C3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568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4DF3C7-C497-6E30-3DFB-29F408704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ECAD99-9B78-6842-D086-1D2DA83BE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37F753-6A01-4629-D90E-0FA3C2934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B2875-33BD-47C9-A7B7-0911797029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34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DE63D-C6E4-C725-5602-604A2B2B25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8D4CE-2A47-8D45-752E-C30DB145C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AFE45-070E-39E0-6EAA-D5E6F0F40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BBE64-3058-4D45-B9A4-C7777987F5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97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54FCDD-E984-BE79-D28E-D4E505F23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FC55AA-A299-E837-E14F-AFF51C517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007CD4-36AB-E3C0-4DEC-8FE17F4A7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C7697-9353-4D7E-A9EE-23F862756B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988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34F2F7-F5D8-94DB-F1DF-3ABDCADC6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D2E66E-56CC-52F5-5431-EE0B610F7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ACA3F6-8F41-24BF-E978-5E7C3CC8B4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7AA24-0B36-4E64-BF26-4018D99478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092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9C5291-DF28-AF6E-40D8-65B4AF88E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236E68-0875-226C-1056-9A1FBD2C9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311AEB-27C7-9035-DAE8-C3AA94A9BF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06C3-330C-4B32-8021-FB4054A2A2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53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70F97-C965-1CB7-73E1-CEF426B8A8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A56E4-45FF-1644-A203-223DC3D50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40954-B3E5-FE4A-D8B8-1113ABE7C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D820D-5890-4533-BD5E-8A08D192E9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284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25357-B1C3-2369-A95C-E5154D5C1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4AC61E-2365-07E8-62BD-4BF533B248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47232-2B01-35F1-1467-728E12C3F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00156-B03C-4E48-917D-9B154C7A24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156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9EF2B3-143A-F2C3-F9CF-A187D836A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9595ED-56EE-5BE1-0D88-3815A6960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8808C5C-9D53-0F1D-9627-33111E5ACE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E2BA70-CB1B-1575-F9F3-AE22791D67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B49086-666D-D30B-BF0E-B07C9BDE93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AB21157-AE45-4588-828E-5BFC52B3F0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>
            <a:extLst>
              <a:ext uri="{FF2B5EF4-FFF2-40B4-BE49-F238E27FC236}">
                <a16:creationId xmlns:a16="http://schemas.microsoft.com/office/drawing/2014/main" id="{EF07B4D4-80CB-42B9-AD84-FB45BF18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Subtitle 2">
            <a:extLst>
              <a:ext uri="{FF2B5EF4-FFF2-40B4-BE49-F238E27FC236}">
                <a16:creationId xmlns:a16="http://schemas.microsoft.com/office/drawing/2014/main" id="{ADF74C1D-C4C5-B115-2690-7551AF917ACE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52" name="TextBox 5">
            <a:extLst>
              <a:ext uri="{FF2B5EF4-FFF2-40B4-BE49-F238E27FC236}">
                <a16:creationId xmlns:a16="http://schemas.microsoft.com/office/drawing/2014/main" id="{CF43A06E-8576-6E8E-D0EB-9121D02C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053" name="Picture 7" descr="hkcba_logo_color.png">
            <a:extLst>
              <a:ext uri="{FF2B5EF4-FFF2-40B4-BE49-F238E27FC236}">
                <a16:creationId xmlns:a16="http://schemas.microsoft.com/office/drawing/2014/main" id="{98E92D7C-31CE-C441-9690-2E3AADFB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9388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5">
            <a:extLst>
              <a:ext uri="{FF2B5EF4-FFF2-40B4-BE49-F238E27FC236}">
                <a16:creationId xmlns:a16="http://schemas.microsoft.com/office/drawing/2014/main" id="{188DCC7C-C03E-92F5-6669-E241ABD7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7938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55" name="Title 1">
            <a:extLst>
              <a:ext uri="{FF2B5EF4-FFF2-40B4-BE49-F238E27FC236}">
                <a16:creationId xmlns:a16="http://schemas.microsoft.com/office/drawing/2014/main" id="{A02CB9C2-0235-477F-0819-378AA18C6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995363"/>
            <a:ext cx="597693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4700" algn="l"/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AU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HK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主日 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八月十七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常年期第二十六主日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056" name="Picture 2">
            <a:extLst>
              <a:ext uri="{FF2B5EF4-FFF2-40B4-BE49-F238E27FC236}">
                <a16:creationId xmlns:a16="http://schemas.microsoft.com/office/drawing/2014/main" id="{3D4DCD58-91B7-3F40-2D44-7D64D018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339975"/>
            <a:ext cx="626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>
            <a:extLst>
              <a:ext uri="{FF2B5EF4-FFF2-40B4-BE49-F238E27FC236}">
                <a16:creationId xmlns:a16="http://schemas.microsoft.com/office/drawing/2014/main" id="{05075085-C484-EF6F-0B36-523DEF69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Subtitle 2">
            <a:extLst>
              <a:ext uri="{FF2B5EF4-FFF2-40B4-BE49-F238E27FC236}">
                <a16:creationId xmlns:a16="http://schemas.microsoft.com/office/drawing/2014/main" id="{9955D2A9-CF85-37DF-955A-D9B97C2349EF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268" name="TextBox 5">
            <a:extLst>
              <a:ext uri="{FF2B5EF4-FFF2-40B4-BE49-F238E27FC236}">
                <a16:creationId xmlns:a16="http://schemas.microsoft.com/office/drawing/2014/main" id="{F8F3DC03-3DC0-8E6A-B19F-EA0EAA58E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1269" name="Picture 7" descr="hkcba_logo_color.png">
            <a:extLst>
              <a:ext uri="{FF2B5EF4-FFF2-40B4-BE49-F238E27FC236}">
                <a16:creationId xmlns:a16="http://schemas.microsoft.com/office/drawing/2014/main" id="{36B318B3-F957-D0B8-6C60-F432B9C0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F7695F3C-C12A-9D0A-0CAA-34DF765CF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1271" name="Title 1">
            <a:extLst>
              <a:ext uri="{FF2B5EF4-FFF2-40B4-BE49-F238E27FC236}">
                <a16:creationId xmlns:a16="http://schemas.microsoft.com/office/drawing/2014/main" id="{FDBA44FA-3768-A623-F248-8C183CF4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八月廿六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常年期第二十七周</a:t>
            </a:r>
          </a:p>
        </p:txBody>
      </p:sp>
      <p:pic>
        <p:nvPicPr>
          <p:cNvPr id="11272" name="Picture 2">
            <a:extLst>
              <a:ext uri="{FF2B5EF4-FFF2-40B4-BE49-F238E27FC236}">
                <a16:creationId xmlns:a16="http://schemas.microsoft.com/office/drawing/2014/main" id="{509418CA-71A1-B1A2-3379-EA413A83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195513"/>
            <a:ext cx="6213475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>
            <a:extLst>
              <a:ext uri="{FF2B5EF4-FFF2-40B4-BE49-F238E27FC236}">
                <a16:creationId xmlns:a16="http://schemas.microsoft.com/office/drawing/2014/main" id="{9F730B10-8AFB-EF43-DBBA-FA4AC438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Subtitle 2">
            <a:extLst>
              <a:ext uri="{FF2B5EF4-FFF2-40B4-BE49-F238E27FC236}">
                <a16:creationId xmlns:a16="http://schemas.microsoft.com/office/drawing/2014/main" id="{B88754D2-65B8-287E-2913-1127DC42D321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292" name="TextBox 5">
            <a:extLst>
              <a:ext uri="{FF2B5EF4-FFF2-40B4-BE49-F238E27FC236}">
                <a16:creationId xmlns:a16="http://schemas.microsoft.com/office/drawing/2014/main" id="{88B0B894-410C-76EC-9CC8-0003ADA3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9" y="8676456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 dirty="0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Whatsapp</a:t>
            </a:r>
            <a:r>
              <a:rPr kumimoji="0" lang="en-US" altLang="zh-TW" b="1" dirty="0">
                <a:latin typeface="FangSong" panose="02010609060101010101" pitchFamily="49" charset="-122"/>
                <a:ea typeface="FangSong" panose="02010609060101010101" pitchFamily="49" charset="-122"/>
              </a:rPr>
              <a:t> 9854 7532  facebook.com/HKCBA1973</a:t>
            </a:r>
          </a:p>
        </p:txBody>
      </p:sp>
      <p:pic>
        <p:nvPicPr>
          <p:cNvPr id="12293" name="Picture 7" descr="hkcba_logo_color.png">
            <a:extLst>
              <a:ext uri="{FF2B5EF4-FFF2-40B4-BE49-F238E27FC236}">
                <a16:creationId xmlns:a16="http://schemas.microsoft.com/office/drawing/2014/main" id="{C77187FD-2055-3B5B-42D6-53569575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754578A4-D25B-EB7E-36DE-194314C37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2295" name="Title 1">
            <a:extLst>
              <a:ext uri="{FF2B5EF4-FFF2-40B4-BE49-F238E27FC236}">
                <a16:creationId xmlns:a16="http://schemas.microsoft.com/office/drawing/2014/main" id="{0CF7A6B9-F27B-D2BB-90D2-AF22DFDD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6013"/>
            <a:ext cx="597693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11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星期三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八月廿七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教宗聖若望二十三世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自由紀念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)              Pope St. John XXIII</a:t>
            </a:r>
            <a:endParaRPr kumimoji="0" lang="zh-TW" altLang="en-US" sz="2200" b="1" dirty="0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2296" name="Picture 2">
            <a:extLst>
              <a:ext uri="{FF2B5EF4-FFF2-40B4-BE49-F238E27FC236}">
                <a16:creationId xmlns:a16="http://schemas.microsoft.com/office/drawing/2014/main" id="{810C6A80-9011-30CC-1CF7-E6BB4350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2359026"/>
            <a:ext cx="6245225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>
            <a:extLst>
              <a:ext uri="{FF2B5EF4-FFF2-40B4-BE49-F238E27FC236}">
                <a16:creationId xmlns:a16="http://schemas.microsoft.com/office/drawing/2014/main" id="{0BF7964E-9884-91A7-FEAB-152452FC8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ubtitle 2">
            <a:extLst>
              <a:ext uri="{FF2B5EF4-FFF2-40B4-BE49-F238E27FC236}">
                <a16:creationId xmlns:a16="http://schemas.microsoft.com/office/drawing/2014/main" id="{D047CB4F-45A2-76E5-C5E7-93BBD7E46FF1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316" name="TextBox 5">
            <a:extLst>
              <a:ext uri="{FF2B5EF4-FFF2-40B4-BE49-F238E27FC236}">
                <a16:creationId xmlns:a16="http://schemas.microsoft.com/office/drawing/2014/main" id="{0CB6670C-E789-B518-8475-3142FEAD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3317" name="Picture 7" descr="hkcba_logo_color.png">
            <a:extLst>
              <a:ext uri="{FF2B5EF4-FFF2-40B4-BE49-F238E27FC236}">
                <a16:creationId xmlns:a16="http://schemas.microsoft.com/office/drawing/2014/main" id="{DF69C0FD-A6B2-93E5-4245-DBA3D3B0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>
            <a:extLst>
              <a:ext uri="{FF2B5EF4-FFF2-40B4-BE49-F238E27FC236}">
                <a16:creationId xmlns:a16="http://schemas.microsoft.com/office/drawing/2014/main" id="{846C111C-B83F-406A-8E40-8729C027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9" name="Title 1">
            <a:extLst>
              <a:ext uri="{FF2B5EF4-FFF2-40B4-BE49-F238E27FC236}">
                <a16:creationId xmlns:a16="http://schemas.microsoft.com/office/drawing/2014/main" id="{E0C544AD-64CF-C824-2644-599C732EF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12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星期四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八月廿八</a:t>
            </a:r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常年期第二十七周</a:t>
            </a:r>
          </a:p>
          <a:p>
            <a:pPr eaLnBrk="1" hangingPunct="1"/>
            <a:endParaRPr kumimoji="0" lang="zh-TW" altLang="en-US" sz="20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3320" name="Picture 2">
            <a:extLst>
              <a:ext uri="{FF2B5EF4-FFF2-40B4-BE49-F238E27FC236}">
                <a16:creationId xmlns:a16="http://schemas.microsoft.com/office/drawing/2014/main" id="{EA45501C-70AD-FA76-107E-B8010421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424113"/>
            <a:ext cx="61849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>
            <a:extLst>
              <a:ext uri="{FF2B5EF4-FFF2-40B4-BE49-F238E27FC236}">
                <a16:creationId xmlns:a16="http://schemas.microsoft.com/office/drawing/2014/main" id="{39495D59-DA5F-D434-6B73-8DE76DEF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Subtitle 2">
            <a:extLst>
              <a:ext uri="{FF2B5EF4-FFF2-40B4-BE49-F238E27FC236}">
                <a16:creationId xmlns:a16="http://schemas.microsoft.com/office/drawing/2014/main" id="{C6357D07-D469-9518-DB2A-842077A6B82D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A102E83A-04AB-F43A-FB2B-0D53050B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4341" name="Picture 7" descr="hkcba_logo_color.png">
            <a:extLst>
              <a:ext uri="{FF2B5EF4-FFF2-40B4-BE49-F238E27FC236}">
                <a16:creationId xmlns:a16="http://schemas.microsoft.com/office/drawing/2014/main" id="{59C3BA3C-D7E6-55F6-D013-FA078BC9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CB37B3EE-5F69-7804-EB4E-23864803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4343" name="Title 1">
            <a:extLst>
              <a:ext uri="{FF2B5EF4-FFF2-40B4-BE49-F238E27FC236}">
                <a16:creationId xmlns:a16="http://schemas.microsoft.com/office/drawing/2014/main" id="{06CF8312-7089-092B-04CC-7C41EAC7C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星期五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八月廿九</a:t>
            </a:r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常年期第二十七周</a:t>
            </a:r>
          </a:p>
          <a:p>
            <a:pPr eaLnBrk="1" hangingPunct="1"/>
            <a:endParaRPr kumimoji="0" lang="zh-TW" altLang="en-US" sz="20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4344" name="Picture 2">
            <a:extLst>
              <a:ext uri="{FF2B5EF4-FFF2-40B4-BE49-F238E27FC236}">
                <a16:creationId xmlns:a16="http://schemas.microsoft.com/office/drawing/2014/main" id="{5CC79073-16F7-CA2E-69D6-EC43C94F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267744"/>
            <a:ext cx="6181725" cy="636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>
            <a:extLst>
              <a:ext uri="{FF2B5EF4-FFF2-40B4-BE49-F238E27FC236}">
                <a16:creationId xmlns:a16="http://schemas.microsoft.com/office/drawing/2014/main" id="{3CC7E43D-E0E2-8C60-FAC0-AD1F80E6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>
            <a:extLst>
              <a:ext uri="{FF2B5EF4-FFF2-40B4-BE49-F238E27FC236}">
                <a16:creationId xmlns:a16="http://schemas.microsoft.com/office/drawing/2014/main" id="{4D5CAE06-5D01-1D84-91F9-039A4D5C96DD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364" name="TextBox 5">
            <a:extLst>
              <a:ext uri="{FF2B5EF4-FFF2-40B4-BE49-F238E27FC236}">
                <a16:creationId xmlns:a16="http://schemas.microsoft.com/office/drawing/2014/main" id="{295AF959-6EAC-C505-AC74-FAEAA70C7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5365" name="Picture 7" descr="hkcba_logo_color.png">
            <a:extLst>
              <a:ext uri="{FF2B5EF4-FFF2-40B4-BE49-F238E27FC236}">
                <a16:creationId xmlns:a16="http://schemas.microsoft.com/office/drawing/2014/main" id="{7C6CAEBA-A912-1E64-E38E-545A51DD0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B51585D1-F5FF-0E1F-6AF0-2114CD237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5367" name="Title 1">
            <a:extLst>
              <a:ext uri="{FF2B5EF4-FFF2-40B4-BE49-F238E27FC236}">
                <a16:creationId xmlns:a16="http://schemas.microsoft.com/office/drawing/2014/main" id="{03BC3341-6E20-554F-9C2B-3B3BDFDF8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14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星期六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八月三十</a:t>
            </a:r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常年期第二十七周</a:t>
            </a:r>
          </a:p>
          <a:p>
            <a:pPr eaLnBrk="1" hangingPunct="1"/>
            <a:endParaRPr kumimoji="0" lang="zh-TW" altLang="en-US" sz="20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5368" name="Picture 2">
            <a:extLst>
              <a:ext uri="{FF2B5EF4-FFF2-40B4-BE49-F238E27FC236}">
                <a16:creationId xmlns:a16="http://schemas.microsoft.com/office/drawing/2014/main" id="{A0896DB8-D5FD-CF8B-FA8F-B7A38D5D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39975"/>
            <a:ext cx="625475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>
            <a:extLst>
              <a:ext uri="{FF2B5EF4-FFF2-40B4-BE49-F238E27FC236}">
                <a16:creationId xmlns:a16="http://schemas.microsoft.com/office/drawing/2014/main" id="{1BA770EF-AD49-1BE1-F0E4-110E6EDB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ubtitle 2">
            <a:extLst>
              <a:ext uri="{FF2B5EF4-FFF2-40B4-BE49-F238E27FC236}">
                <a16:creationId xmlns:a16="http://schemas.microsoft.com/office/drawing/2014/main" id="{CB5006E7-7AB3-D168-CFFF-FC908CAD44E8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6388" name="TextBox 5">
            <a:extLst>
              <a:ext uri="{FF2B5EF4-FFF2-40B4-BE49-F238E27FC236}">
                <a16:creationId xmlns:a16="http://schemas.microsoft.com/office/drawing/2014/main" id="{3A26FE3C-993D-1E11-F787-79E2805F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6389" name="Picture 7" descr="hkcba_logo_color.png">
            <a:extLst>
              <a:ext uri="{FF2B5EF4-FFF2-40B4-BE49-F238E27FC236}">
                <a16:creationId xmlns:a16="http://schemas.microsoft.com/office/drawing/2014/main" id="{97A4EBB3-2240-21D7-E9F3-ECBD4AE7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F52AC826-3235-B48A-0E59-16795BCB2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1" name="Title 1">
            <a:extLst>
              <a:ext uri="{FF2B5EF4-FFF2-40B4-BE49-F238E27FC236}">
                <a16:creationId xmlns:a16="http://schemas.microsoft.com/office/drawing/2014/main" id="{B85AC464-A719-150B-AE8E-56BBF217B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6013"/>
            <a:ext cx="59769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15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主日  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九月初一</a:t>
            </a:r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常年期第二十八主日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6392" name="Picture 2">
            <a:extLst>
              <a:ext uri="{FF2B5EF4-FFF2-40B4-BE49-F238E27FC236}">
                <a16:creationId xmlns:a16="http://schemas.microsoft.com/office/drawing/2014/main" id="{766C9C00-5438-3460-7599-9E80E006C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339975"/>
            <a:ext cx="6321425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>
            <a:extLst>
              <a:ext uri="{FF2B5EF4-FFF2-40B4-BE49-F238E27FC236}">
                <a16:creationId xmlns:a16="http://schemas.microsoft.com/office/drawing/2014/main" id="{91B97F33-B288-A56B-74D1-EFF2AC96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ubtitle 2">
            <a:extLst>
              <a:ext uri="{FF2B5EF4-FFF2-40B4-BE49-F238E27FC236}">
                <a16:creationId xmlns:a16="http://schemas.microsoft.com/office/drawing/2014/main" id="{8595ECD4-4586-F1CA-393F-E445158772FB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266B0432-3E2E-A890-542C-A4CAFEB32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7413" name="Picture 7" descr="hkcba_logo_color.png">
            <a:extLst>
              <a:ext uri="{FF2B5EF4-FFF2-40B4-BE49-F238E27FC236}">
                <a16:creationId xmlns:a16="http://schemas.microsoft.com/office/drawing/2014/main" id="{FAB87F96-ADDB-D400-0BF6-A132E9E5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>
            <a:extLst>
              <a:ext uri="{FF2B5EF4-FFF2-40B4-BE49-F238E27FC236}">
                <a16:creationId xmlns:a16="http://schemas.microsoft.com/office/drawing/2014/main" id="{2ADC9E40-BE0B-FF56-19F1-EAA3A91B1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5" name="Title 1">
            <a:extLst>
              <a:ext uri="{FF2B5EF4-FFF2-40B4-BE49-F238E27FC236}">
                <a16:creationId xmlns:a16="http://schemas.microsoft.com/office/drawing/2014/main" id="{4B34D8A8-82C3-BB05-F69B-811E9A063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1246188"/>
            <a:ext cx="59769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16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星期一 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九月初二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常年期第二十八周</a:t>
            </a:r>
          </a:p>
        </p:txBody>
      </p:sp>
      <p:pic>
        <p:nvPicPr>
          <p:cNvPr id="17416" name="Picture 2">
            <a:extLst>
              <a:ext uri="{FF2B5EF4-FFF2-40B4-BE49-F238E27FC236}">
                <a16:creationId xmlns:a16="http://schemas.microsoft.com/office/drawing/2014/main" id="{064451F4-1DE1-BF0A-E444-EBA3B7B2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268538"/>
            <a:ext cx="6354762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>
            <a:extLst>
              <a:ext uri="{FF2B5EF4-FFF2-40B4-BE49-F238E27FC236}">
                <a16:creationId xmlns:a16="http://schemas.microsoft.com/office/drawing/2014/main" id="{D07DAB9B-D41E-D462-C299-11148391B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Subtitle 2">
            <a:extLst>
              <a:ext uri="{FF2B5EF4-FFF2-40B4-BE49-F238E27FC236}">
                <a16:creationId xmlns:a16="http://schemas.microsoft.com/office/drawing/2014/main" id="{4F32D544-FA89-8453-529E-1B1021E8AA42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436" name="TextBox 5">
            <a:extLst>
              <a:ext uri="{FF2B5EF4-FFF2-40B4-BE49-F238E27FC236}">
                <a16:creationId xmlns:a16="http://schemas.microsoft.com/office/drawing/2014/main" id="{1BF64A45-C88A-DFA4-0892-50F18B11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8437" name="Picture 7" descr="hkcba_logo_color.png">
            <a:extLst>
              <a:ext uri="{FF2B5EF4-FFF2-40B4-BE49-F238E27FC236}">
                <a16:creationId xmlns:a16="http://schemas.microsoft.com/office/drawing/2014/main" id="{375C5B3A-AAB0-F5A1-AB46-403A028C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50825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FB83D0B6-B090-EC6A-D880-0C2EA92DD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7938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9" name="Title 1">
            <a:extLst>
              <a:ext uri="{FF2B5EF4-FFF2-40B4-BE49-F238E27FC236}">
                <a16:creationId xmlns:a16="http://schemas.microsoft.com/office/drawing/2014/main" id="{83E794DB-970F-2D4C-9EA0-13AE1B35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6013"/>
            <a:ext cx="59769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17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九月初三</a:t>
            </a:r>
          </a:p>
          <a:p>
            <a:pPr eaLnBrk="1" hangingPunct="1"/>
            <a:r>
              <a:rPr kumimoji="0" lang="zh-TW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聖依納爵．安提約基亞 (主教、殉道)    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St. Ignatius of Antioch</a:t>
            </a:r>
            <a:endParaRPr kumimoji="0" lang="zh-TW" altLang="en-US" sz="2200" b="1">
              <a:solidFill>
                <a:srgbClr val="660066"/>
              </a:solidFill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8440" name="Picture 2">
            <a:extLst>
              <a:ext uri="{FF2B5EF4-FFF2-40B4-BE49-F238E27FC236}">
                <a16:creationId xmlns:a16="http://schemas.microsoft.com/office/drawing/2014/main" id="{FA57B320-366A-49BB-A606-4C16B712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351088"/>
            <a:ext cx="6180137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>
            <a:extLst>
              <a:ext uri="{FF2B5EF4-FFF2-40B4-BE49-F238E27FC236}">
                <a16:creationId xmlns:a16="http://schemas.microsoft.com/office/drawing/2014/main" id="{79EE7A35-5E57-EBA1-3A45-C8E772F6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ubtitle 2">
            <a:extLst>
              <a:ext uri="{FF2B5EF4-FFF2-40B4-BE49-F238E27FC236}">
                <a16:creationId xmlns:a16="http://schemas.microsoft.com/office/drawing/2014/main" id="{5A1F08B7-06F0-864C-F73D-26DBB117CBF5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589E2A27-FBA0-C768-4D1F-F14C626D4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9461" name="Picture 7" descr="hkcba_logo_color.png">
            <a:extLst>
              <a:ext uri="{FF2B5EF4-FFF2-40B4-BE49-F238E27FC236}">
                <a16:creationId xmlns:a16="http://schemas.microsoft.com/office/drawing/2014/main" id="{7C86B483-E6DB-2693-A255-96E565FC9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B6EE4801-6AE1-5F4A-840B-83009F12E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>
            <a:extLst>
              <a:ext uri="{FF2B5EF4-FFF2-40B4-BE49-F238E27FC236}">
                <a16:creationId xmlns:a16="http://schemas.microsoft.com/office/drawing/2014/main" id="{65F9782A-07C2-1E7E-F249-8A9D9A8DF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18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星期三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九月初四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聖路加 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聖史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)(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慶日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)                     St. Luke</a:t>
            </a:r>
            <a:endParaRPr kumimoji="0" lang="zh-TW" altLang="en-US" sz="2200" b="1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19464" name="Picture 2">
            <a:extLst>
              <a:ext uri="{FF2B5EF4-FFF2-40B4-BE49-F238E27FC236}">
                <a16:creationId xmlns:a16="http://schemas.microsoft.com/office/drawing/2014/main" id="{6C6143FF-63F8-B4D9-791C-93A99055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411413"/>
            <a:ext cx="61880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>
            <a:extLst>
              <a:ext uri="{FF2B5EF4-FFF2-40B4-BE49-F238E27FC236}">
                <a16:creationId xmlns:a16="http://schemas.microsoft.com/office/drawing/2014/main" id="{A2E3A40E-F7CB-1AD9-46D9-7C0A28C3F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ubtitle 2">
            <a:extLst>
              <a:ext uri="{FF2B5EF4-FFF2-40B4-BE49-F238E27FC236}">
                <a16:creationId xmlns:a16="http://schemas.microsoft.com/office/drawing/2014/main" id="{C536E3C6-74EC-3ECF-B34D-412D1BD231CE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484" name="TextBox 5">
            <a:extLst>
              <a:ext uri="{FF2B5EF4-FFF2-40B4-BE49-F238E27FC236}">
                <a16:creationId xmlns:a16="http://schemas.microsoft.com/office/drawing/2014/main" id="{C6F6D0C4-C4DD-9BB3-C066-54A90EF1C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0485" name="Picture 7" descr="hkcba_logo_color.png">
            <a:extLst>
              <a:ext uri="{FF2B5EF4-FFF2-40B4-BE49-F238E27FC236}">
                <a16:creationId xmlns:a16="http://schemas.microsoft.com/office/drawing/2014/main" id="{E2B3FFDD-3841-00A1-8767-4ADD3BE0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AC64A51F-150D-F97A-BD82-568544700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>
            <a:extLst>
              <a:ext uri="{FF2B5EF4-FFF2-40B4-BE49-F238E27FC236}">
                <a16:creationId xmlns:a16="http://schemas.microsoft.com/office/drawing/2014/main" id="{A3B2CFE4-C621-2FD7-8673-BDF4E2200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65238"/>
            <a:ext cx="59769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19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星期四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九月初五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常年期第二十八周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0488" name="Picture 2">
            <a:extLst>
              <a:ext uri="{FF2B5EF4-FFF2-40B4-BE49-F238E27FC236}">
                <a16:creationId xmlns:a16="http://schemas.microsoft.com/office/drawing/2014/main" id="{44E0BCA4-319B-918D-EDF3-9491A170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411413"/>
            <a:ext cx="6170612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>
            <a:extLst>
              <a:ext uri="{FF2B5EF4-FFF2-40B4-BE49-F238E27FC236}">
                <a16:creationId xmlns:a16="http://schemas.microsoft.com/office/drawing/2014/main" id="{DF85F07C-8119-A1D8-25C3-0E89DE72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ubtitle 2">
            <a:extLst>
              <a:ext uri="{FF2B5EF4-FFF2-40B4-BE49-F238E27FC236}">
                <a16:creationId xmlns:a16="http://schemas.microsoft.com/office/drawing/2014/main" id="{B72BDE11-A1AD-BD61-A60F-570557C7707C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3076" name="TextBox 5">
            <a:extLst>
              <a:ext uri="{FF2B5EF4-FFF2-40B4-BE49-F238E27FC236}">
                <a16:creationId xmlns:a16="http://schemas.microsoft.com/office/drawing/2014/main" id="{6F515065-BB00-2A3F-9F8B-6B6A5B6A4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3077" name="Picture 7" descr="hkcba_logo_color.png">
            <a:extLst>
              <a:ext uri="{FF2B5EF4-FFF2-40B4-BE49-F238E27FC236}">
                <a16:creationId xmlns:a16="http://schemas.microsoft.com/office/drawing/2014/main" id="{6DA2B57E-7E3A-DE12-2B49-242E1AC4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20379D3C-8580-5960-F1EA-527D6736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9" name="Title 1">
            <a:extLst>
              <a:ext uri="{FF2B5EF4-FFF2-40B4-BE49-F238E27FC236}">
                <a16:creationId xmlns:a16="http://schemas.microsoft.com/office/drawing/2014/main" id="{9CF606AE-567A-6085-2C21-E504BA8B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星期一  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八月十八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護守天使 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               Guardian Angels</a:t>
            </a:r>
            <a:endParaRPr kumimoji="0" lang="zh-TW" altLang="en-US" sz="2200" b="1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3080" name="Picture 2">
            <a:extLst>
              <a:ext uri="{FF2B5EF4-FFF2-40B4-BE49-F238E27FC236}">
                <a16:creationId xmlns:a16="http://schemas.microsoft.com/office/drawing/2014/main" id="{8AA3F39C-1536-01B8-B720-DE7A830D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484438"/>
            <a:ext cx="619442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>
            <a:extLst>
              <a:ext uri="{FF2B5EF4-FFF2-40B4-BE49-F238E27FC236}">
                <a16:creationId xmlns:a16="http://schemas.microsoft.com/office/drawing/2014/main" id="{026F78FC-AA3D-7FDF-B4E3-9C6505A2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ubtitle 2">
            <a:extLst>
              <a:ext uri="{FF2B5EF4-FFF2-40B4-BE49-F238E27FC236}">
                <a16:creationId xmlns:a16="http://schemas.microsoft.com/office/drawing/2014/main" id="{13A00B10-5FF9-3AF2-83BF-D47CF17DC3B6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1508" name="TextBox 5">
            <a:extLst>
              <a:ext uri="{FF2B5EF4-FFF2-40B4-BE49-F238E27FC236}">
                <a16:creationId xmlns:a16="http://schemas.microsoft.com/office/drawing/2014/main" id="{EBC77823-C189-60C3-7EC1-C0C4428D2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1509" name="Picture 7" descr="hkcba_logo_color.png">
            <a:extLst>
              <a:ext uri="{FF2B5EF4-FFF2-40B4-BE49-F238E27FC236}">
                <a16:creationId xmlns:a16="http://schemas.microsoft.com/office/drawing/2014/main" id="{34021202-E6D9-A85A-E475-3B71051D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578FED9E-6309-E4EF-71E6-FE76A48A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>
            <a:extLst>
              <a:ext uri="{FF2B5EF4-FFF2-40B4-BE49-F238E27FC236}">
                <a16:creationId xmlns:a16="http://schemas.microsoft.com/office/drawing/2014/main" id="{3F810D38-AF32-6CEE-5DA3-C27F2BADE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1738"/>
            <a:ext cx="597693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星期五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九月初六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常年期第二十八周</a:t>
            </a:r>
            <a:endParaRPr kumimoji="0" lang="en-US" altLang="zh-TW" sz="2200" b="1">
              <a:solidFill>
                <a:srgbClr val="660066"/>
              </a:solidFill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1512" name="Picture 2">
            <a:extLst>
              <a:ext uri="{FF2B5EF4-FFF2-40B4-BE49-F238E27FC236}">
                <a16:creationId xmlns:a16="http://schemas.microsoft.com/office/drawing/2014/main" id="{B2DD5681-D796-3863-05A7-3C8D6D90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339975"/>
            <a:ext cx="6219825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>
            <a:extLst>
              <a:ext uri="{FF2B5EF4-FFF2-40B4-BE49-F238E27FC236}">
                <a16:creationId xmlns:a16="http://schemas.microsoft.com/office/drawing/2014/main" id="{7DF4F09E-D03E-D0DB-B723-B4583841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ubtitle 2">
            <a:extLst>
              <a:ext uri="{FF2B5EF4-FFF2-40B4-BE49-F238E27FC236}">
                <a16:creationId xmlns:a16="http://schemas.microsoft.com/office/drawing/2014/main" id="{D81D3E2F-AF56-7B14-6621-84FD15955E5C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2532" name="TextBox 5">
            <a:extLst>
              <a:ext uri="{FF2B5EF4-FFF2-40B4-BE49-F238E27FC236}">
                <a16:creationId xmlns:a16="http://schemas.microsoft.com/office/drawing/2014/main" id="{DB8F2970-5659-9377-8C5E-9A23840EA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>
            <a:extLst>
              <a:ext uri="{FF2B5EF4-FFF2-40B4-BE49-F238E27FC236}">
                <a16:creationId xmlns:a16="http://schemas.microsoft.com/office/drawing/2014/main" id="{F4CA230B-F763-D21D-FFD3-1588EB53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>
            <a:extLst>
              <a:ext uri="{FF2B5EF4-FFF2-40B4-BE49-F238E27FC236}">
                <a16:creationId xmlns:a16="http://schemas.microsoft.com/office/drawing/2014/main" id="{ABDDB65F-B0CB-D2F7-D6F1-99800A84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>
            <a:extLst>
              <a:ext uri="{FF2B5EF4-FFF2-40B4-BE49-F238E27FC236}">
                <a16:creationId xmlns:a16="http://schemas.microsoft.com/office/drawing/2014/main" id="{F3620DE2-999B-FA8B-F91F-B2DC4DEC3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21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星期六     </a:t>
            </a:r>
            <a:r>
              <a:rPr kumimoji="0" lang="zh-TW" altLang="en-US" sz="20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九月初七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常年期第二十八周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2536" name="Picture 2">
            <a:extLst>
              <a:ext uri="{FF2B5EF4-FFF2-40B4-BE49-F238E27FC236}">
                <a16:creationId xmlns:a16="http://schemas.microsoft.com/office/drawing/2014/main" id="{71EC5B98-3EB8-6AE9-2E3B-B587ED2B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411413"/>
            <a:ext cx="62230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>
            <a:extLst>
              <a:ext uri="{FF2B5EF4-FFF2-40B4-BE49-F238E27FC236}">
                <a16:creationId xmlns:a16="http://schemas.microsoft.com/office/drawing/2014/main" id="{255CF0AA-A482-3B61-5FBC-5951B357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Subtitle 2">
            <a:extLst>
              <a:ext uri="{FF2B5EF4-FFF2-40B4-BE49-F238E27FC236}">
                <a16:creationId xmlns:a16="http://schemas.microsoft.com/office/drawing/2014/main" id="{F08E48FC-87B5-8EE9-C4EC-7E7E005C0F24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3556" name="TextBox 5">
            <a:extLst>
              <a:ext uri="{FF2B5EF4-FFF2-40B4-BE49-F238E27FC236}">
                <a16:creationId xmlns:a16="http://schemas.microsoft.com/office/drawing/2014/main" id="{AE7E022B-6168-E3A9-794B-38D14558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3557" name="Picture 7" descr="hkcba_logo_color.png">
            <a:extLst>
              <a:ext uri="{FF2B5EF4-FFF2-40B4-BE49-F238E27FC236}">
                <a16:creationId xmlns:a16="http://schemas.microsoft.com/office/drawing/2014/main" id="{1030C4D9-F3B5-214E-6DD3-B9D353A82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A0A719B3-6E8A-4D20-2011-C0CA6C09E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>
            <a:extLst>
              <a:ext uri="{FF2B5EF4-FFF2-40B4-BE49-F238E27FC236}">
                <a16:creationId xmlns:a16="http://schemas.microsoft.com/office/drawing/2014/main" id="{95DDD3B2-2792-A772-0267-054FF95B6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6013"/>
            <a:ext cx="59769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主日  </a:t>
            </a:r>
            <a:r>
              <a:rPr kumimoji="0" lang="zh-TW" altLang="en-US" sz="20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常年期第二十九主日</a:t>
            </a:r>
            <a:endParaRPr kumimoji="0" lang="zh-TW" altLang="en-US" sz="2200" b="1" dirty="0">
              <a:solidFill>
                <a:srgbClr val="660066"/>
              </a:solidFill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3560" name="Picture 2">
            <a:extLst>
              <a:ext uri="{FF2B5EF4-FFF2-40B4-BE49-F238E27FC236}">
                <a16:creationId xmlns:a16="http://schemas.microsoft.com/office/drawing/2014/main" id="{976CEEB3-6B11-BBE4-4A52-637223AA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339975"/>
            <a:ext cx="626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>
            <a:extLst>
              <a:ext uri="{FF2B5EF4-FFF2-40B4-BE49-F238E27FC236}">
                <a16:creationId xmlns:a16="http://schemas.microsoft.com/office/drawing/2014/main" id="{3B44F8B4-6F14-4547-9E47-04A179B9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ubtitle 2">
            <a:extLst>
              <a:ext uri="{FF2B5EF4-FFF2-40B4-BE49-F238E27FC236}">
                <a16:creationId xmlns:a16="http://schemas.microsoft.com/office/drawing/2014/main" id="{40015DB3-A41C-7BFC-ED20-91246086614C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4580" name="TextBox 5">
            <a:extLst>
              <a:ext uri="{FF2B5EF4-FFF2-40B4-BE49-F238E27FC236}">
                <a16:creationId xmlns:a16="http://schemas.microsoft.com/office/drawing/2014/main" id="{DDBB1233-DBFB-52E0-1B40-E6380D0D5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4581" name="Picture 7" descr="hkcba_logo_color.png">
            <a:extLst>
              <a:ext uri="{FF2B5EF4-FFF2-40B4-BE49-F238E27FC236}">
                <a16:creationId xmlns:a16="http://schemas.microsoft.com/office/drawing/2014/main" id="{4E64C491-A9C5-BD2A-EB6C-62848EF2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A41871F9-FD05-3ACD-2A87-AE267C6F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846382CD-EF12-69FF-C395-02C9F10B6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65238"/>
            <a:ext cx="59769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星期一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九月初九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常年期第二十九周</a:t>
            </a:r>
            <a:endParaRPr kumimoji="0" lang="en-US" altLang="zh-TW" sz="2200" b="1">
              <a:solidFill>
                <a:srgbClr val="660066"/>
              </a:solidFill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4584" name="Picture 2">
            <a:extLst>
              <a:ext uri="{FF2B5EF4-FFF2-40B4-BE49-F238E27FC236}">
                <a16:creationId xmlns:a16="http://schemas.microsoft.com/office/drawing/2014/main" id="{65CD3ACC-4B2B-B455-7A5F-B5D39286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339975"/>
            <a:ext cx="62642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>
            <a:extLst>
              <a:ext uri="{FF2B5EF4-FFF2-40B4-BE49-F238E27FC236}">
                <a16:creationId xmlns:a16="http://schemas.microsoft.com/office/drawing/2014/main" id="{925378EB-FE1C-EFBB-76B1-B4A08A47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Subtitle 2">
            <a:extLst>
              <a:ext uri="{FF2B5EF4-FFF2-40B4-BE49-F238E27FC236}">
                <a16:creationId xmlns:a16="http://schemas.microsoft.com/office/drawing/2014/main" id="{518F8059-ED77-B77C-4DC1-D04F86208F34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5604" name="TextBox 5">
            <a:extLst>
              <a:ext uri="{FF2B5EF4-FFF2-40B4-BE49-F238E27FC236}">
                <a16:creationId xmlns:a16="http://schemas.microsoft.com/office/drawing/2014/main" id="{2DEC4335-7A48-8892-1857-DDF7EA5C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>
            <a:extLst>
              <a:ext uri="{FF2B5EF4-FFF2-40B4-BE49-F238E27FC236}">
                <a16:creationId xmlns:a16="http://schemas.microsoft.com/office/drawing/2014/main" id="{EE5FEF60-FB87-1C0A-3FE2-7BC1E5961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38CA3F6B-779F-ECCF-6DEF-2E7721D3E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>
            <a:extLst>
              <a:ext uri="{FF2B5EF4-FFF2-40B4-BE49-F238E27FC236}">
                <a16:creationId xmlns:a16="http://schemas.microsoft.com/office/drawing/2014/main" id="{E19E9BE8-5782-D164-7C2E-F96FEA50F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7300"/>
            <a:ext cx="597693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24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星期二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霜降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九月初十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常年期第二十九周</a:t>
            </a:r>
          </a:p>
        </p:txBody>
      </p:sp>
      <p:pic>
        <p:nvPicPr>
          <p:cNvPr id="25608" name="Picture 2">
            <a:extLst>
              <a:ext uri="{FF2B5EF4-FFF2-40B4-BE49-F238E27FC236}">
                <a16:creationId xmlns:a16="http://schemas.microsoft.com/office/drawing/2014/main" id="{7697DC18-7510-2A35-71A1-4B6627A7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339975"/>
            <a:ext cx="626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>
            <a:extLst>
              <a:ext uri="{FF2B5EF4-FFF2-40B4-BE49-F238E27FC236}">
                <a16:creationId xmlns:a16="http://schemas.microsoft.com/office/drawing/2014/main" id="{4A01FF5D-DDFD-586C-5A09-5F278CA6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ubtitle 2">
            <a:extLst>
              <a:ext uri="{FF2B5EF4-FFF2-40B4-BE49-F238E27FC236}">
                <a16:creationId xmlns:a16="http://schemas.microsoft.com/office/drawing/2014/main" id="{0CA47EA0-3697-7116-1427-580D6D20EB40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6628" name="TextBox 5">
            <a:extLst>
              <a:ext uri="{FF2B5EF4-FFF2-40B4-BE49-F238E27FC236}">
                <a16:creationId xmlns:a16="http://schemas.microsoft.com/office/drawing/2014/main" id="{B70C06B1-ACAF-E8D1-4598-4298F64A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>
            <a:extLst>
              <a:ext uri="{FF2B5EF4-FFF2-40B4-BE49-F238E27FC236}">
                <a16:creationId xmlns:a16="http://schemas.microsoft.com/office/drawing/2014/main" id="{96A1592F-6273-2148-1440-D105105E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>
            <a:extLst>
              <a:ext uri="{FF2B5EF4-FFF2-40B4-BE49-F238E27FC236}">
                <a16:creationId xmlns:a16="http://schemas.microsoft.com/office/drawing/2014/main" id="{880D4D38-297A-5DB2-14D1-AC7F7374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404813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>
            <a:extLst>
              <a:ext uri="{FF2B5EF4-FFF2-40B4-BE49-F238E27FC236}">
                <a16:creationId xmlns:a16="http://schemas.microsoft.com/office/drawing/2014/main" id="{0ACBA6CA-AD97-AC0D-66C6-66818F4C3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336675"/>
            <a:ext cx="5976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25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星期三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九月十一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常年期第二十九周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6632" name="Picture 2">
            <a:extLst>
              <a:ext uri="{FF2B5EF4-FFF2-40B4-BE49-F238E27FC236}">
                <a16:creationId xmlns:a16="http://schemas.microsoft.com/office/drawing/2014/main" id="{CB6B7F7D-47EE-6882-7D6A-CD7CA9420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411413"/>
            <a:ext cx="619125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>
            <a:extLst>
              <a:ext uri="{FF2B5EF4-FFF2-40B4-BE49-F238E27FC236}">
                <a16:creationId xmlns:a16="http://schemas.microsoft.com/office/drawing/2014/main" id="{3153BD41-19E6-175D-02A9-87B77C82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Subtitle 2">
            <a:extLst>
              <a:ext uri="{FF2B5EF4-FFF2-40B4-BE49-F238E27FC236}">
                <a16:creationId xmlns:a16="http://schemas.microsoft.com/office/drawing/2014/main" id="{399C4BAF-8857-563D-1D65-88136A9932F4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7652" name="TextBox 5">
            <a:extLst>
              <a:ext uri="{FF2B5EF4-FFF2-40B4-BE49-F238E27FC236}">
                <a16:creationId xmlns:a16="http://schemas.microsoft.com/office/drawing/2014/main" id="{00CDA42C-61EA-7BF9-7500-85F4103C0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>
            <a:extLst>
              <a:ext uri="{FF2B5EF4-FFF2-40B4-BE49-F238E27FC236}">
                <a16:creationId xmlns:a16="http://schemas.microsoft.com/office/drawing/2014/main" id="{080D905C-BE9C-BBF4-9154-DAED49A9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FF7760EC-92D9-B564-A312-EE506AE1B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>
            <a:extLst>
              <a:ext uri="{FF2B5EF4-FFF2-40B4-BE49-F238E27FC236}">
                <a16:creationId xmlns:a16="http://schemas.microsoft.com/office/drawing/2014/main" id="{54D76374-0272-7BD4-4DEA-AB283D53D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6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星期四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九月十二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常年期第二十九周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7656" name="Picture 2">
            <a:extLst>
              <a:ext uri="{FF2B5EF4-FFF2-40B4-BE49-F238E27FC236}">
                <a16:creationId xmlns:a16="http://schemas.microsoft.com/office/drawing/2014/main" id="{6F3ECCB5-A7D3-5164-7F91-59DEF346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411413"/>
            <a:ext cx="6202362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>
            <a:extLst>
              <a:ext uri="{FF2B5EF4-FFF2-40B4-BE49-F238E27FC236}">
                <a16:creationId xmlns:a16="http://schemas.microsoft.com/office/drawing/2014/main" id="{A920985C-4484-83EF-E9DD-6FD6DF1E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ubtitle 2">
            <a:extLst>
              <a:ext uri="{FF2B5EF4-FFF2-40B4-BE49-F238E27FC236}">
                <a16:creationId xmlns:a16="http://schemas.microsoft.com/office/drawing/2014/main" id="{8EA606C3-7AC5-82C5-2502-BD2F8099C037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8676" name="TextBox 5">
            <a:extLst>
              <a:ext uri="{FF2B5EF4-FFF2-40B4-BE49-F238E27FC236}">
                <a16:creationId xmlns:a16="http://schemas.microsoft.com/office/drawing/2014/main" id="{3C07A4A5-C613-41BA-DDDE-BCEEBE8D0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8677" name="Picture 7" descr="hkcba_logo_color.png">
            <a:extLst>
              <a:ext uri="{FF2B5EF4-FFF2-40B4-BE49-F238E27FC236}">
                <a16:creationId xmlns:a16="http://schemas.microsoft.com/office/drawing/2014/main" id="{5C55B25D-5D36-E2C2-CF6F-C0DDB495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BA9174D6-308B-5761-B46B-53FCFFAEA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>
            <a:extLst>
              <a:ext uri="{FF2B5EF4-FFF2-40B4-BE49-F238E27FC236}">
                <a16:creationId xmlns:a16="http://schemas.microsoft.com/office/drawing/2014/main" id="{EB5BC72D-A8EF-EDDC-71F5-4E736B1A5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27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星期五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九月十三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常年期第二十九周</a:t>
            </a:r>
            <a:endParaRPr kumimoji="0" lang="en-US" altLang="zh-TW" sz="220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8680" name="Picture 2">
            <a:extLst>
              <a:ext uri="{FF2B5EF4-FFF2-40B4-BE49-F238E27FC236}">
                <a16:creationId xmlns:a16="http://schemas.microsoft.com/office/drawing/2014/main" id="{2C33457E-0612-AE6A-98D6-64DC834E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39975"/>
            <a:ext cx="6302375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>
            <a:extLst>
              <a:ext uri="{FF2B5EF4-FFF2-40B4-BE49-F238E27FC236}">
                <a16:creationId xmlns:a16="http://schemas.microsoft.com/office/drawing/2014/main" id="{5FDAE152-4B8D-DD1A-BB7F-88158140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ubtitle 2">
            <a:extLst>
              <a:ext uri="{FF2B5EF4-FFF2-40B4-BE49-F238E27FC236}">
                <a16:creationId xmlns:a16="http://schemas.microsoft.com/office/drawing/2014/main" id="{9438B43B-D63D-0CDC-E89D-A8260C686AF8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29700" name="TextBox 5">
            <a:extLst>
              <a:ext uri="{FF2B5EF4-FFF2-40B4-BE49-F238E27FC236}">
                <a16:creationId xmlns:a16="http://schemas.microsoft.com/office/drawing/2014/main" id="{3B80CE4A-CD8E-267B-E1D9-F0A6DDB0F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29701" name="Picture 7" descr="hkcba_logo_color.png">
            <a:extLst>
              <a:ext uri="{FF2B5EF4-FFF2-40B4-BE49-F238E27FC236}">
                <a16:creationId xmlns:a16="http://schemas.microsoft.com/office/drawing/2014/main" id="{2A4430B9-2CC3-325A-D398-E2FD7D75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942FF125-2EAC-E77F-FF46-F0C0A3D6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>
            <a:extLst>
              <a:ext uri="{FF2B5EF4-FFF2-40B4-BE49-F238E27FC236}">
                <a16:creationId xmlns:a16="http://schemas.microsoft.com/office/drawing/2014/main" id="{CA4AFA4A-04F6-8334-6C2E-00DDB93B9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5616"/>
            <a:ext cx="5976938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28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九月十四</a:t>
            </a:r>
          </a:p>
          <a:p>
            <a:pPr eaLnBrk="1" hangingPunct="1"/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聖西滿及聖猶達宗徒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)               Ss. Simon &amp; Jude</a:t>
            </a:r>
            <a:r>
              <a:rPr kumimoji="0" lang="zh-TW" altLang="zh-TW" sz="220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  <a:p>
            <a:pPr eaLnBrk="1" hangingPunct="1"/>
            <a:r>
              <a:rPr kumimoji="0" lang="zh-TW" altLang="zh-TW" sz="220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29704" name="Picture 2">
            <a:extLst>
              <a:ext uri="{FF2B5EF4-FFF2-40B4-BE49-F238E27FC236}">
                <a16:creationId xmlns:a16="http://schemas.microsoft.com/office/drawing/2014/main" id="{BDFF7059-740E-82A9-8A9B-243D1816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339752"/>
            <a:ext cx="6229350" cy="624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>
            <a:extLst>
              <a:ext uri="{FF2B5EF4-FFF2-40B4-BE49-F238E27FC236}">
                <a16:creationId xmlns:a16="http://schemas.microsoft.com/office/drawing/2014/main" id="{3549815E-05B7-73C9-5AA8-0087FF86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ubtitle 2">
            <a:extLst>
              <a:ext uri="{FF2B5EF4-FFF2-40B4-BE49-F238E27FC236}">
                <a16:creationId xmlns:a16="http://schemas.microsoft.com/office/drawing/2014/main" id="{A39AC28D-53F8-E476-2FFE-C46AF40CD930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30724" name="TextBox 5">
            <a:extLst>
              <a:ext uri="{FF2B5EF4-FFF2-40B4-BE49-F238E27FC236}">
                <a16:creationId xmlns:a16="http://schemas.microsoft.com/office/drawing/2014/main" id="{D4383CD4-5376-A829-417C-61BBCD6C6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30725" name="Picture 7" descr="hkcba_logo_color.png">
            <a:extLst>
              <a:ext uri="{FF2B5EF4-FFF2-40B4-BE49-F238E27FC236}">
                <a16:creationId xmlns:a16="http://schemas.microsoft.com/office/drawing/2014/main" id="{FE7ECA9B-4E82-C466-A27F-D85AFA3D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A10451FE-99CD-8552-2D11-8A36A36BF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>
            <a:extLst>
              <a:ext uri="{FF2B5EF4-FFF2-40B4-BE49-F238E27FC236}">
                <a16:creationId xmlns:a16="http://schemas.microsoft.com/office/drawing/2014/main" id="{4A5A4FF0-FBB4-CA53-1EB8-17EF07BBA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43013"/>
            <a:ext cx="59769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29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主日  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九月十五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常年期第三十主日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30728" name="Picture 2">
            <a:extLst>
              <a:ext uri="{FF2B5EF4-FFF2-40B4-BE49-F238E27FC236}">
                <a16:creationId xmlns:a16="http://schemas.microsoft.com/office/drawing/2014/main" id="{6049F534-2746-004A-D0F6-074D225A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339975"/>
            <a:ext cx="6219825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>
            <a:extLst>
              <a:ext uri="{FF2B5EF4-FFF2-40B4-BE49-F238E27FC236}">
                <a16:creationId xmlns:a16="http://schemas.microsoft.com/office/drawing/2014/main" id="{623D199A-6596-E755-6637-F546A0D9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ubtitle 2">
            <a:extLst>
              <a:ext uri="{FF2B5EF4-FFF2-40B4-BE49-F238E27FC236}">
                <a16:creationId xmlns:a16="http://schemas.microsoft.com/office/drawing/2014/main" id="{0B237C5B-FFB7-0A43-F6FA-FB402C297F20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4100" name="TextBox 5">
            <a:extLst>
              <a:ext uri="{FF2B5EF4-FFF2-40B4-BE49-F238E27FC236}">
                <a16:creationId xmlns:a16="http://schemas.microsoft.com/office/drawing/2014/main" id="{3B6A6EC3-A731-8B50-AE5A-192101123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4101" name="Picture 7" descr="hkcba_logo_color.png">
            <a:extLst>
              <a:ext uri="{FF2B5EF4-FFF2-40B4-BE49-F238E27FC236}">
                <a16:creationId xmlns:a16="http://schemas.microsoft.com/office/drawing/2014/main" id="{F26D506C-9EC7-B0FA-27D1-5D54216C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3ED47F01-9C91-2EE4-A4C5-96ADE8861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103" name="Title 1">
            <a:extLst>
              <a:ext uri="{FF2B5EF4-FFF2-40B4-BE49-F238E27FC236}">
                <a16:creationId xmlns:a16="http://schemas.microsoft.com/office/drawing/2014/main" id="{BC86E383-8FD9-D984-0221-ED6C31263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星期二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八月十九</a:t>
            </a:r>
          </a:p>
          <a:p>
            <a:pPr eaLnBrk="1" hangingPunct="1"/>
            <a:r>
              <a:rPr kumimoji="0" lang="ja-JP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六</a:t>
            </a:r>
            <a:r>
              <a:rPr kumimoji="0" lang="ja-JP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周</a:t>
            </a:r>
            <a:endParaRPr kumimoji="0" lang="en-US" altLang="zh-TW" sz="2200" b="1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4104" name="Picture 2">
            <a:extLst>
              <a:ext uri="{FF2B5EF4-FFF2-40B4-BE49-F238E27FC236}">
                <a16:creationId xmlns:a16="http://schemas.microsoft.com/office/drawing/2014/main" id="{92B6F126-71CE-6C35-959E-518365BFE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411413"/>
            <a:ext cx="618172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>
            <a:extLst>
              <a:ext uri="{FF2B5EF4-FFF2-40B4-BE49-F238E27FC236}">
                <a16:creationId xmlns:a16="http://schemas.microsoft.com/office/drawing/2014/main" id="{29575313-8464-9496-920C-AB35E143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Subtitle 2">
            <a:extLst>
              <a:ext uri="{FF2B5EF4-FFF2-40B4-BE49-F238E27FC236}">
                <a16:creationId xmlns:a16="http://schemas.microsoft.com/office/drawing/2014/main" id="{E9EB278B-1FCC-6329-3F1D-5E89C8B37FF0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31748" name="TextBox 5">
            <a:extLst>
              <a:ext uri="{FF2B5EF4-FFF2-40B4-BE49-F238E27FC236}">
                <a16:creationId xmlns:a16="http://schemas.microsoft.com/office/drawing/2014/main" id="{41439C3D-224B-42A1-22F6-F3CF070DA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>
            <a:extLst>
              <a:ext uri="{FF2B5EF4-FFF2-40B4-BE49-F238E27FC236}">
                <a16:creationId xmlns:a16="http://schemas.microsoft.com/office/drawing/2014/main" id="{6EF3DD3A-50DD-D997-309B-C67EF8DC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065B22C1-75A0-7B96-19E5-F4A1A090E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>
            <a:extLst>
              <a:ext uri="{FF2B5EF4-FFF2-40B4-BE49-F238E27FC236}">
                <a16:creationId xmlns:a16="http://schemas.microsoft.com/office/drawing/2014/main" id="{7AD90A7B-C005-9208-0744-85FE4F7F6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30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星期一 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九月十六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常年期第三十周</a:t>
            </a:r>
            <a:endParaRPr kumimoji="0" lang="en-US" altLang="zh-TW" sz="2200" b="1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31752" name="Picture 2">
            <a:extLst>
              <a:ext uri="{FF2B5EF4-FFF2-40B4-BE49-F238E27FC236}">
                <a16:creationId xmlns:a16="http://schemas.microsoft.com/office/drawing/2014/main" id="{50FA74B7-1762-3171-0B2C-945EB62E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339975"/>
            <a:ext cx="626427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>
            <a:extLst>
              <a:ext uri="{FF2B5EF4-FFF2-40B4-BE49-F238E27FC236}">
                <a16:creationId xmlns:a16="http://schemas.microsoft.com/office/drawing/2014/main" id="{388613BF-221E-0A42-369F-F481272C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ubtitle 2">
            <a:extLst>
              <a:ext uri="{FF2B5EF4-FFF2-40B4-BE49-F238E27FC236}">
                <a16:creationId xmlns:a16="http://schemas.microsoft.com/office/drawing/2014/main" id="{1D131A82-BF51-8AE1-ED7F-F14071A94168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32772" name="TextBox 5">
            <a:extLst>
              <a:ext uri="{FF2B5EF4-FFF2-40B4-BE49-F238E27FC236}">
                <a16:creationId xmlns:a16="http://schemas.microsoft.com/office/drawing/2014/main" id="{106D90A7-96AF-7274-DF4A-9531CCDC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>
            <a:extLst>
              <a:ext uri="{FF2B5EF4-FFF2-40B4-BE49-F238E27FC236}">
                <a16:creationId xmlns:a16="http://schemas.microsoft.com/office/drawing/2014/main" id="{E3CC55C5-D64D-511F-79D2-B5383A66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3B4E7526-0B77-9E8C-28CE-B905A5F46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>
            <a:extLst>
              <a:ext uri="{FF2B5EF4-FFF2-40B4-BE49-F238E27FC236}">
                <a16:creationId xmlns:a16="http://schemas.microsoft.com/office/drawing/2014/main" id="{80095512-5797-9F6B-BE92-A64240C1F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31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九月十七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常年期第三十周</a:t>
            </a:r>
            <a:endParaRPr kumimoji="0" lang="en-US" altLang="zh-TW" sz="220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32776" name="Picture 2">
            <a:extLst>
              <a:ext uri="{FF2B5EF4-FFF2-40B4-BE49-F238E27FC236}">
                <a16:creationId xmlns:a16="http://schemas.microsoft.com/office/drawing/2014/main" id="{2FAAE85F-D159-A448-6492-A0C43256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11413"/>
            <a:ext cx="618172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CFD9660E-13DD-3696-2620-A9BAE6B2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Subtitle 2">
            <a:extLst>
              <a:ext uri="{FF2B5EF4-FFF2-40B4-BE49-F238E27FC236}">
                <a16:creationId xmlns:a16="http://schemas.microsoft.com/office/drawing/2014/main" id="{FE27BD56-46BD-C1DC-132A-4AC448F20DC0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8838201F-2452-09D3-3290-AFBDA48C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5125" name="Picture 7" descr="hkcba_logo_color.png">
            <a:extLst>
              <a:ext uri="{FF2B5EF4-FFF2-40B4-BE49-F238E27FC236}">
                <a16:creationId xmlns:a16="http://schemas.microsoft.com/office/drawing/2014/main" id="{6AEC87BD-09BD-BA64-3C16-3739F3FC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6C58779B-036D-3961-92CC-1F037CAE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5127" name="Title 1">
            <a:extLst>
              <a:ext uri="{FF2B5EF4-FFF2-40B4-BE49-F238E27FC236}">
                <a16:creationId xmlns:a16="http://schemas.microsoft.com/office/drawing/2014/main" id="{54147DA6-9C35-0C37-4A37-3ADF2C441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6013"/>
            <a:ext cx="59769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4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星期三</a:t>
            </a:r>
            <a:r>
              <a:rPr kumimoji="0" lang="en-US" altLang="zh-TW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</a:t>
            </a:r>
            <a:r>
              <a:rPr kumimoji="0" lang="en-US" altLang="zh-TW" sz="2000" b="1">
                <a:latin typeface="FangSong" panose="02010609060101010101" pitchFamily="49" charset="-122"/>
                <a:cs typeface="Microsoft Tai Le" panose="020B0502040204020203" pitchFamily="34" charset="0"/>
              </a:rPr>
              <a:t>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八月二十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聖方濟．亞西西 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St. Francis of Assisi</a:t>
            </a:r>
          </a:p>
        </p:txBody>
      </p:sp>
      <p:pic>
        <p:nvPicPr>
          <p:cNvPr id="5128" name="Picture 2">
            <a:extLst>
              <a:ext uri="{FF2B5EF4-FFF2-40B4-BE49-F238E27FC236}">
                <a16:creationId xmlns:a16="http://schemas.microsoft.com/office/drawing/2014/main" id="{2F913CDF-311F-AA83-8129-FBEE07A0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98713"/>
            <a:ext cx="626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>
            <a:extLst>
              <a:ext uri="{FF2B5EF4-FFF2-40B4-BE49-F238E27FC236}">
                <a16:creationId xmlns:a16="http://schemas.microsoft.com/office/drawing/2014/main" id="{4AE29AAC-1FCC-3A41-6A06-59C45039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ubtitle 2">
            <a:extLst>
              <a:ext uri="{FF2B5EF4-FFF2-40B4-BE49-F238E27FC236}">
                <a16:creationId xmlns:a16="http://schemas.microsoft.com/office/drawing/2014/main" id="{C5AAD235-271E-1E47-4DBF-55372D49384A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6148" name="TextBox 5">
            <a:extLst>
              <a:ext uri="{FF2B5EF4-FFF2-40B4-BE49-F238E27FC236}">
                <a16:creationId xmlns:a16="http://schemas.microsoft.com/office/drawing/2014/main" id="{01E8C711-5204-4DD2-81B5-258940387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6149" name="Picture 7" descr="hkcba_logo_color.png">
            <a:extLst>
              <a:ext uri="{FF2B5EF4-FFF2-40B4-BE49-F238E27FC236}">
                <a16:creationId xmlns:a16="http://schemas.microsoft.com/office/drawing/2014/main" id="{DE81F30B-DA13-DDEF-6D3C-DAC3E4A1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>
            <a:extLst>
              <a:ext uri="{FF2B5EF4-FFF2-40B4-BE49-F238E27FC236}">
                <a16:creationId xmlns:a16="http://schemas.microsoft.com/office/drawing/2014/main" id="{B93AB8AB-4A53-C57D-9B87-7D717AFB0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6151" name="Title 1">
            <a:extLst>
              <a:ext uri="{FF2B5EF4-FFF2-40B4-BE49-F238E27FC236}">
                <a16:creationId xmlns:a16="http://schemas.microsoft.com/office/drawing/2014/main" id="{FF6E189A-C9DF-12BD-21C2-8B850DFD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79513"/>
            <a:ext cx="597693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5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星期四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八月廿一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聖傅天娜・克瓦爾斯卡 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貞女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)(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自由紀念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)   </a:t>
            </a:r>
            <a:r>
              <a:rPr lang="en-US" altLang="zh-HK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St. Faustina</a:t>
            </a:r>
            <a:endParaRPr kumimoji="0" lang="zh-TW" altLang="en-US" sz="22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6152" name="Picture 2">
            <a:extLst>
              <a:ext uri="{FF2B5EF4-FFF2-40B4-BE49-F238E27FC236}">
                <a16:creationId xmlns:a16="http://schemas.microsoft.com/office/drawing/2014/main" id="{851B7CCE-D898-4506-93D0-DDEDC638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11413"/>
            <a:ext cx="6264275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>
            <a:extLst>
              <a:ext uri="{FF2B5EF4-FFF2-40B4-BE49-F238E27FC236}">
                <a16:creationId xmlns:a16="http://schemas.microsoft.com/office/drawing/2014/main" id="{03063AA3-8A0C-3B06-D884-16EE2CAC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ubtitle 2">
            <a:extLst>
              <a:ext uri="{FF2B5EF4-FFF2-40B4-BE49-F238E27FC236}">
                <a16:creationId xmlns:a16="http://schemas.microsoft.com/office/drawing/2014/main" id="{EA38C44E-50CB-2754-5F5D-7A2564B123D5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7172" name="TextBox 5">
            <a:extLst>
              <a:ext uri="{FF2B5EF4-FFF2-40B4-BE49-F238E27FC236}">
                <a16:creationId xmlns:a16="http://schemas.microsoft.com/office/drawing/2014/main" id="{D35537CB-9F58-5483-A5F8-340CDAFD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6456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 dirty="0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Whatsapp</a:t>
            </a:r>
            <a:r>
              <a:rPr kumimoji="0" lang="en-US" altLang="zh-TW" b="1" dirty="0">
                <a:latin typeface="FangSong" panose="02010609060101010101" pitchFamily="49" charset="-122"/>
                <a:ea typeface="FangSong" panose="02010609060101010101" pitchFamily="49" charset="-122"/>
              </a:rPr>
              <a:t> 9854 7532  facebook.com/HKCBA1973</a:t>
            </a:r>
          </a:p>
        </p:txBody>
      </p:sp>
      <p:pic>
        <p:nvPicPr>
          <p:cNvPr id="7173" name="Picture 7" descr="hkcba_logo_color.png">
            <a:extLst>
              <a:ext uri="{FF2B5EF4-FFF2-40B4-BE49-F238E27FC236}">
                <a16:creationId xmlns:a16="http://schemas.microsoft.com/office/drawing/2014/main" id="{BE85B00C-E6C0-1161-7C39-5B4C067B1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>
            <a:extLst>
              <a:ext uri="{FF2B5EF4-FFF2-40B4-BE49-F238E27FC236}">
                <a16:creationId xmlns:a16="http://schemas.microsoft.com/office/drawing/2014/main" id="{C07DF9A1-F1CE-7533-E481-12275E90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7175" name="Title 1">
            <a:extLst>
              <a:ext uri="{FF2B5EF4-FFF2-40B4-BE49-F238E27FC236}">
                <a16:creationId xmlns:a16="http://schemas.microsoft.com/office/drawing/2014/main" id="{A49AA21C-8224-9CDF-447B-A376E346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87450"/>
            <a:ext cx="59769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6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星期五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八月廿二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常年期第二十六周</a:t>
            </a:r>
          </a:p>
        </p:txBody>
      </p:sp>
      <p:pic>
        <p:nvPicPr>
          <p:cNvPr id="7176" name="Picture 2">
            <a:extLst>
              <a:ext uri="{FF2B5EF4-FFF2-40B4-BE49-F238E27FC236}">
                <a16:creationId xmlns:a16="http://schemas.microsoft.com/office/drawing/2014/main" id="{0A5C3876-B007-EBB0-6A87-7F84D100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374900"/>
            <a:ext cx="6181725" cy="62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>
            <a:extLst>
              <a:ext uri="{FF2B5EF4-FFF2-40B4-BE49-F238E27FC236}">
                <a16:creationId xmlns:a16="http://schemas.microsoft.com/office/drawing/2014/main" id="{F69DC573-44A5-ECC4-0B19-46864680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Subtitle 2">
            <a:extLst>
              <a:ext uri="{FF2B5EF4-FFF2-40B4-BE49-F238E27FC236}">
                <a16:creationId xmlns:a16="http://schemas.microsoft.com/office/drawing/2014/main" id="{1A940897-E33D-E0FA-DF47-DEDF375F78ED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8196" name="TextBox 5">
            <a:extLst>
              <a:ext uri="{FF2B5EF4-FFF2-40B4-BE49-F238E27FC236}">
                <a16:creationId xmlns:a16="http://schemas.microsoft.com/office/drawing/2014/main" id="{05AF96A9-DA2E-DA41-1197-2CB03CA5A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8197" name="Picture 7" descr="hkcba_logo_color.png">
            <a:extLst>
              <a:ext uri="{FF2B5EF4-FFF2-40B4-BE49-F238E27FC236}">
                <a16:creationId xmlns:a16="http://schemas.microsoft.com/office/drawing/2014/main" id="{B46A2604-38B2-DD9D-FA4B-4660448E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>
            <a:extLst>
              <a:ext uri="{FF2B5EF4-FFF2-40B4-BE49-F238E27FC236}">
                <a16:creationId xmlns:a16="http://schemas.microsoft.com/office/drawing/2014/main" id="{6F13E28B-A051-D143-093A-49A69DDD9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8199" name="Title 1">
            <a:extLst>
              <a:ext uri="{FF2B5EF4-FFF2-40B4-BE49-F238E27FC236}">
                <a16:creationId xmlns:a16="http://schemas.microsoft.com/office/drawing/2014/main" id="{68F61A96-0764-3C90-D7BF-A2B923C82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116013"/>
            <a:ext cx="597693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7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星期六       </a:t>
            </a:r>
            <a:r>
              <a:rPr kumimoji="0" lang="zh-TW" altLang="en-US" sz="20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八月廿三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玫瑰聖母                             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Our Lady of the Rosary</a:t>
            </a:r>
            <a:endParaRPr kumimoji="0" lang="en-US" altLang="zh-TW" sz="220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8200" name="Picture 2">
            <a:extLst>
              <a:ext uri="{FF2B5EF4-FFF2-40B4-BE49-F238E27FC236}">
                <a16:creationId xmlns:a16="http://schemas.microsoft.com/office/drawing/2014/main" id="{ADC83915-BB17-808D-E79A-00CF41E7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339975"/>
            <a:ext cx="6276975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>
            <a:extLst>
              <a:ext uri="{FF2B5EF4-FFF2-40B4-BE49-F238E27FC236}">
                <a16:creationId xmlns:a16="http://schemas.microsoft.com/office/drawing/2014/main" id="{28973AD2-6963-09A8-45AA-D7ED3F84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Subtitle 2">
            <a:extLst>
              <a:ext uri="{FF2B5EF4-FFF2-40B4-BE49-F238E27FC236}">
                <a16:creationId xmlns:a16="http://schemas.microsoft.com/office/drawing/2014/main" id="{0C226DC6-DB80-538D-1739-499E661674DC}"/>
              </a:ext>
            </a:extLst>
          </p:cNvPr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9220" name="TextBox 5">
            <a:extLst>
              <a:ext uri="{FF2B5EF4-FFF2-40B4-BE49-F238E27FC236}">
                <a16:creationId xmlns:a16="http://schemas.microsoft.com/office/drawing/2014/main" id="{B2083AF7-FAF5-C325-7848-1F5A20811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9221" name="Picture 7" descr="hkcba_logo_color.png">
            <a:extLst>
              <a:ext uri="{FF2B5EF4-FFF2-40B4-BE49-F238E27FC236}">
                <a16:creationId xmlns:a16="http://schemas.microsoft.com/office/drawing/2014/main" id="{953E95C0-0D42-A830-5CEF-1C814D22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>
            <a:extLst>
              <a:ext uri="{FF2B5EF4-FFF2-40B4-BE49-F238E27FC236}">
                <a16:creationId xmlns:a16="http://schemas.microsoft.com/office/drawing/2014/main" id="{BCA96E2D-DF0E-8E97-4C72-D6115003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C5FCE473-9B51-B0AF-CD47-0BA6FD864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28725"/>
            <a:ext cx="597693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8</a:t>
            </a:r>
            <a:r>
              <a:rPr kumimoji="0" lang="zh-TW" altLang="en-US" sz="28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主日  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寒露</a:t>
            </a:r>
            <a:r>
              <a:rPr kumimoji="0" lang="zh-TW" altLang="en-US" sz="22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八月廿四</a:t>
            </a:r>
            <a:r>
              <a:rPr kumimoji="0" lang="zh-TW" altLang="en-US" sz="2200" b="1">
                <a:solidFill>
                  <a:srgbClr val="660066"/>
                </a:solidFill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常年期第二十七主日</a:t>
            </a:r>
          </a:p>
          <a:p>
            <a:pPr eaLnBrk="1" hangingPunct="1"/>
            <a:endParaRPr kumimoji="0" lang="zh-TW" altLang="en-US" sz="2000" b="1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anose="020B0502040204020203" pitchFamily="34" charset="0"/>
            </a:endParaRPr>
          </a:p>
        </p:txBody>
      </p:sp>
      <p:pic>
        <p:nvPicPr>
          <p:cNvPr id="9224" name="Picture 2">
            <a:extLst>
              <a:ext uri="{FF2B5EF4-FFF2-40B4-BE49-F238E27FC236}">
                <a16:creationId xmlns:a16="http://schemas.microsoft.com/office/drawing/2014/main" id="{E573FEED-8133-8961-9749-A564684B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339975"/>
            <a:ext cx="62357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>
            <a:extLst>
              <a:ext uri="{FF2B5EF4-FFF2-40B4-BE49-F238E27FC236}">
                <a16:creationId xmlns:a16="http://schemas.microsoft.com/office/drawing/2014/main" id="{8301C91B-D375-D89F-478C-4095E30E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ubtitle 2">
            <a:extLst>
              <a:ext uri="{FF2B5EF4-FFF2-40B4-BE49-F238E27FC236}">
                <a16:creationId xmlns:a16="http://schemas.microsoft.com/office/drawing/2014/main" id="{66EF6580-AA54-DF55-C600-709F6C1CA942}"/>
              </a:ext>
            </a:extLst>
          </p:cNvPr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244" name="TextBox 5">
            <a:extLst>
              <a:ext uri="{FF2B5EF4-FFF2-40B4-BE49-F238E27FC236}">
                <a16:creationId xmlns:a16="http://schemas.microsoft.com/office/drawing/2014/main" id="{DCB63C36-205D-6F6E-ACFE-4583ECDD3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HK" altLang="en-US" b="1">
                <a:latin typeface="FangSong" panose="02010609060101010101" pitchFamily="49" charset="-122"/>
                <a:ea typeface="FangSong" panose="02010609060101010101" pitchFamily="49" charset="-122"/>
              </a:rPr>
              <a:t>手機接收金句</a:t>
            </a:r>
            <a:r>
              <a:rPr kumimoji="0" lang="en-US" altLang="zh-HK" b="1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r>
              <a:rPr kumimoji="0" lang="en-US" altLang="zh-TW" b="1">
                <a:latin typeface="FangSong" panose="02010609060101010101" pitchFamily="49" charset="-122"/>
                <a:ea typeface="FangSong" panose="02010609060101010101" pitchFamily="49" charset="-122"/>
              </a:rPr>
              <a:t>Whatsapp 9854 7532  facebook.com/HKCBA1973</a:t>
            </a:r>
          </a:p>
        </p:txBody>
      </p:sp>
      <p:pic>
        <p:nvPicPr>
          <p:cNvPr id="10245" name="Picture 7" descr="hkcba_logo_color.png">
            <a:extLst>
              <a:ext uri="{FF2B5EF4-FFF2-40B4-BE49-F238E27FC236}">
                <a16:creationId xmlns:a16="http://schemas.microsoft.com/office/drawing/2014/main" id="{80981DA5-C315-A9E0-07DD-C3828D56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>
            <a:extLst>
              <a:ext uri="{FF2B5EF4-FFF2-40B4-BE49-F238E27FC236}">
                <a16:creationId xmlns:a16="http://schemas.microsoft.com/office/drawing/2014/main" id="{414F8E88-5FC2-1883-C57C-34951244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 eaLnBrk="1" hangingPunct="1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0247" name="Title 1">
            <a:extLst>
              <a:ext uri="{FF2B5EF4-FFF2-40B4-BE49-F238E27FC236}">
                <a16:creationId xmlns:a16="http://schemas.microsoft.com/office/drawing/2014/main" id="{1515EE8B-3373-27D5-7C1D-7AF28D5FA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58888"/>
            <a:ext cx="59769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4200" algn="l"/>
                <a:tab pos="53848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2023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年</a:t>
            </a:r>
            <a:r>
              <a:rPr kumimoji="0" lang="en-US" altLang="zh-HK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10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月</a:t>
            </a:r>
            <a:r>
              <a:rPr kumimoji="0" lang="en-US" altLang="zh-TW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9</a:t>
            </a:r>
            <a:r>
              <a:rPr kumimoji="0" lang="zh-TW" altLang="en-US" sz="28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日</a:t>
            </a:r>
            <a:r>
              <a:rPr kumimoji="0" lang="zh-TW" altLang="en-US" sz="2000" b="1"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星期一 </a:t>
            </a:r>
            <a:r>
              <a:rPr kumimoji="0" lang="zh-TW" altLang="en-US" sz="2000" b="1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八月廿五</a:t>
            </a:r>
          </a:p>
          <a:p>
            <a:pPr eaLnBrk="1" hangingPunct="1"/>
            <a:r>
              <a:rPr kumimoji="0" lang="zh-TW" altLang="en-US" sz="2200" b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anose="020B0502040204020203" pitchFamily="34" charset="0"/>
              </a:rPr>
              <a:t>常年期第二十七周</a:t>
            </a:r>
          </a:p>
        </p:txBody>
      </p:sp>
      <p:pic>
        <p:nvPicPr>
          <p:cNvPr id="10248" name="Picture 2">
            <a:extLst>
              <a:ext uri="{FF2B5EF4-FFF2-40B4-BE49-F238E27FC236}">
                <a16:creationId xmlns:a16="http://schemas.microsoft.com/office/drawing/2014/main" id="{2330DEB5-A79E-0F15-E2C3-3F78815F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08238"/>
            <a:ext cx="626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1395</Words>
  <Application>Microsoft Office PowerPoint</Application>
  <PresentationFormat>如螢幕大小 (4:3)</PresentationFormat>
  <Paragraphs>136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Arial</vt:lpstr>
      <vt:lpstr>新細明體</vt:lpstr>
      <vt:lpstr>Calibri</vt:lpstr>
      <vt:lpstr>微軟正黑體</vt:lpstr>
      <vt:lpstr>FangSong</vt:lpstr>
      <vt:lpstr>Microsoft Tai Le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peterhenry</dc:creator>
  <cp:lastModifiedBy>peterhenry Choi</cp:lastModifiedBy>
  <cp:revision>117</cp:revision>
  <dcterms:created xsi:type="dcterms:W3CDTF">2020-10-24T07:33:06Z</dcterms:created>
  <dcterms:modified xsi:type="dcterms:W3CDTF">2023-09-06T15:38:30Z</dcterms:modified>
</cp:coreProperties>
</file>