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309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正月廿一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四旬期第二周</a:t>
            </a:r>
          </a:p>
        </p:txBody>
      </p:sp>
      <p:pic>
        <p:nvPicPr>
          <p:cNvPr id="3" name="Picture 2" descr="A stone corner with text&#10;&#10;Description automatically generated">
            <a:extLst>
              <a:ext uri="{FF2B5EF4-FFF2-40B4-BE49-F238E27FC236}">
                <a16:creationId xmlns:a16="http://schemas.microsoft.com/office/drawing/2014/main" id="{EFEB1A05-6906-5717-2CE5-EC03228BD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366963"/>
            <a:ext cx="6286500" cy="6299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二月初一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四旬期第四主日</a:t>
            </a:r>
          </a:p>
        </p:txBody>
      </p:sp>
      <p:pic>
        <p:nvPicPr>
          <p:cNvPr id="3" name="Picture 2" descr="A painting of a person with a crown on his head&#10;&#10;Description automatically generated">
            <a:extLst>
              <a:ext uri="{FF2B5EF4-FFF2-40B4-BE49-F238E27FC236}">
                <a16:creationId xmlns:a16="http://schemas.microsoft.com/office/drawing/2014/main" id="{B2AC6A73-39A4-8B98-A531-DE003894D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7" y="2267744"/>
            <a:ext cx="6438106" cy="643810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9135511-1191-DB50-03A6-6954AF64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33383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二月初二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四旬期第四周</a:t>
            </a:r>
          </a:p>
        </p:txBody>
      </p:sp>
      <p:pic>
        <p:nvPicPr>
          <p:cNvPr id="3" name="Picture 2" descr="A snow covered field with red flowers&#10;&#10;Description automatically generated">
            <a:extLst>
              <a:ext uri="{FF2B5EF4-FFF2-40B4-BE49-F238E27FC236}">
                <a16:creationId xmlns:a16="http://schemas.microsoft.com/office/drawing/2014/main" id="{5CE4BEAE-4DED-33AE-A5E5-5A33B478A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5" y="2281282"/>
            <a:ext cx="6417469" cy="642456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4633074-9E5C-10B7-6273-7A40C78A5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54202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四旬期第四周</a:t>
            </a:r>
          </a:p>
        </p:txBody>
      </p:sp>
      <p:pic>
        <p:nvPicPr>
          <p:cNvPr id="3" name="Picture 2" descr="A painting of a person lying on the ground&#10;&#10;Description automatically generated">
            <a:extLst>
              <a:ext uri="{FF2B5EF4-FFF2-40B4-BE49-F238E27FC236}">
                <a16:creationId xmlns:a16="http://schemas.microsoft.com/office/drawing/2014/main" id="{93F77037-C5E4-8965-D299-ED2BEE1B1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8" y="2344738"/>
            <a:ext cx="6332184" cy="634123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157C313-4D54-7DB8-4842-91C113E5C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49101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四旬期第四周</a:t>
            </a:r>
          </a:p>
        </p:txBody>
      </p:sp>
      <p:pic>
        <p:nvPicPr>
          <p:cNvPr id="3" name="Picture 2" descr="A painting of a person in white robe standing next to a group of people&#10;&#10;Description automatically generated">
            <a:extLst>
              <a:ext uri="{FF2B5EF4-FFF2-40B4-BE49-F238E27FC236}">
                <a16:creationId xmlns:a16="http://schemas.microsoft.com/office/drawing/2014/main" id="{AA445260-DF2C-DBF5-5CAF-780FFF287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5" y="2210593"/>
            <a:ext cx="6455569" cy="645556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92A586B-0BB8-29C3-85EA-5C1B9D885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8667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四旬期第四周</a:t>
            </a:r>
          </a:p>
        </p:txBody>
      </p:sp>
      <p:pic>
        <p:nvPicPr>
          <p:cNvPr id="3" name="Picture 2" descr="A painting of a person in a robe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031909A6-D2E8-AD69-9DAB-4667851AE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2340827"/>
            <a:ext cx="6337300" cy="634365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6A11B21F-543B-4C85-B9D8-4BF9ADF71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03660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四旬期第四周</a:t>
            </a:r>
          </a:p>
        </p:txBody>
      </p:sp>
      <p:pic>
        <p:nvPicPr>
          <p:cNvPr id="3" name="Picture 2" descr="A child looking out a window&#10;&#10;Description automatically generated">
            <a:extLst>
              <a:ext uri="{FF2B5EF4-FFF2-40B4-BE49-F238E27FC236}">
                <a16:creationId xmlns:a16="http://schemas.microsoft.com/office/drawing/2014/main" id="{E6701C5F-B98D-F264-CFB6-F166D2672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2437954"/>
            <a:ext cx="6197600" cy="61976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8291BC3F-2C08-AD40-DFD8-21488AF0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550514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2"/>
            <a:ext cx="6858000" cy="9180512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四旬期第四周</a:t>
            </a:r>
          </a:p>
        </p:txBody>
      </p:sp>
      <p:pic>
        <p:nvPicPr>
          <p:cNvPr id="3" name="Picture 2" descr="A painting of a person with a beard&#10;&#10;Description automatically generated">
            <a:extLst>
              <a:ext uri="{FF2B5EF4-FFF2-40B4-BE49-F238E27FC236}">
                <a16:creationId xmlns:a16="http://schemas.microsoft.com/office/drawing/2014/main" id="{66E72AAD-49C0-B790-4463-EE1262C42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7" y="2228477"/>
            <a:ext cx="6437685" cy="6437685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DF6E87D-8242-9E4A-B292-AAE539E97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03152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四旬期第五主日</a:t>
            </a:r>
          </a:p>
        </p:txBody>
      </p:sp>
      <p:pic>
        <p:nvPicPr>
          <p:cNvPr id="3" name="Picture 2" descr="A close up of wheat&#10;&#10;Description automatically generated">
            <a:extLst>
              <a:ext uri="{FF2B5EF4-FFF2-40B4-BE49-F238E27FC236}">
                <a16:creationId xmlns:a16="http://schemas.microsoft.com/office/drawing/2014/main" id="{F3626E65-E3DE-2608-98D6-2A8F122A0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59177"/>
            <a:ext cx="6400800" cy="638159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0EA7C85-C6F8-E2CB-FBA8-5FCA14951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76307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四旬期第五周</a:t>
            </a:r>
          </a:p>
        </p:txBody>
      </p:sp>
      <p:pic>
        <p:nvPicPr>
          <p:cNvPr id="3" name="Picture 2" descr="A person in a robe writing on sand&#10;&#10;Description automatically generated">
            <a:extLst>
              <a:ext uri="{FF2B5EF4-FFF2-40B4-BE49-F238E27FC236}">
                <a16:creationId xmlns:a16="http://schemas.microsoft.com/office/drawing/2014/main" id="{4E4C04A4-D3CB-3086-3A14-57FD84F8D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1" y="2330789"/>
            <a:ext cx="6400378" cy="640037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E1CA4AD8-D2D8-0025-0C00-B315CD71C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44290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聖若瑟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聖母淨配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 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節日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 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religious picture of a person and person&#10;&#10;Description automatically generated">
            <a:extLst>
              <a:ext uri="{FF2B5EF4-FFF2-40B4-BE49-F238E27FC236}">
                <a16:creationId xmlns:a16="http://schemas.microsoft.com/office/drawing/2014/main" id="{084E8ED6-2055-9FFD-A0C8-773E7C4AF5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9" y="2307431"/>
            <a:ext cx="6398419" cy="639841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BBE08B85-DC11-13D8-6127-B4823D2E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86946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正月廿二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四旬期第二周</a:t>
            </a:r>
          </a:p>
        </p:txBody>
      </p:sp>
      <p:pic>
        <p:nvPicPr>
          <p:cNvPr id="3" name="Picture 2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66972909-DF6A-44AA-7470-07B807DECB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" y="2287588"/>
            <a:ext cx="6453187" cy="645318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2547099A-DB8A-DA02-5A65-A06EFBF51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60126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   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春分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四旬期第五周</a:t>
            </a:r>
          </a:p>
        </p:txBody>
      </p:sp>
      <p:pic>
        <p:nvPicPr>
          <p:cNvPr id="3" name="Picture 2" descr="A person praying with hands folded in prayer&#10;&#10;Description automatically generated">
            <a:extLst>
              <a:ext uri="{FF2B5EF4-FFF2-40B4-BE49-F238E27FC236}">
                <a16:creationId xmlns:a16="http://schemas.microsoft.com/office/drawing/2014/main" id="{E84C8966-77B9-C1B8-169D-C66BA1DFBD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5" y="2248693"/>
            <a:ext cx="6417469" cy="641746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6A5A17EA-F215-70EE-F5D9-B374E463D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400924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AU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四旬期第五周</a:t>
            </a:r>
          </a:p>
        </p:txBody>
      </p:sp>
      <p:pic>
        <p:nvPicPr>
          <p:cNvPr id="3" name="Picture 2" descr="A landscape with a rocky cliff&#10;&#10;Description automatically generated">
            <a:extLst>
              <a:ext uri="{FF2B5EF4-FFF2-40B4-BE49-F238E27FC236}">
                <a16:creationId xmlns:a16="http://schemas.microsoft.com/office/drawing/2014/main" id="{82A093A5-785C-BDEB-5E6A-418223DC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" y="2260214"/>
            <a:ext cx="6472237" cy="6479833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0D63895-FA70-0681-A073-E625D2DD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969847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四旬期第五周</a:t>
            </a:r>
          </a:p>
        </p:txBody>
      </p:sp>
      <p:pic>
        <p:nvPicPr>
          <p:cNvPr id="3" name="Picture 2" descr="A close-up of hands touching a rock&#10;&#10;Description automatically generated">
            <a:extLst>
              <a:ext uri="{FF2B5EF4-FFF2-40B4-BE49-F238E27FC236}">
                <a16:creationId xmlns:a16="http://schemas.microsoft.com/office/drawing/2014/main" id="{A127F89A-A913-FC73-080B-CFAB4FCA8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7" y="2446338"/>
            <a:ext cx="6525965" cy="6219825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0F315A79-3F6C-32D8-D331-718FA98CB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143302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四旬期第五周</a:t>
            </a:r>
          </a:p>
        </p:txBody>
      </p:sp>
      <p:pic>
        <p:nvPicPr>
          <p:cNvPr id="3" name="Picture 2" descr="A table with a floral tablecloth on it&#10;&#10;Description automatically generated">
            <a:extLst>
              <a:ext uri="{FF2B5EF4-FFF2-40B4-BE49-F238E27FC236}">
                <a16:creationId xmlns:a16="http://schemas.microsoft.com/office/drawing/2014/main" id="{611042AE-45B6-A85E-95A3-DB1733EFD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8" y="2252892"/>
            <a:ext cx="6411383" cy="64189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E6F1E59-1566-4759-8635-02988574E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001619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基督苦難主日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聖枝主日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sculpture of a dog with text&#10;&#10;Description automatically generated">
            <a:extLst>
              <a:ext uri="{FF2B5EF4-FFF2-40B4-BE49-F238E27FC236}">
                <a16:creationId xmlns:a16="http://schemas.microsoft.com/office/drawing/2014/main" id="{01AECFBB-014E-DDCA-0251-E259BDCFD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39975"/>
            <a:ext cx="6400800" cy="64008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15F3306-088A-C742-35EF-CEBA5F7AE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18250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聖周一</a:t>
            </a:r>
          </a:p>
        </p:txBody>
      </p:sp>
      <p:pic>
        <p:nvPicPr>
          <p:cNvPr id="3" name="Picture 2" descr="A stained glass window with a person on the cross&#10;&#10;Description automatically generated">
            <a:extLst>
              <a:ext uri="{FF2B5EF4-FFF2-40B4-BE49-F238E27FC236}">
                <a16:creationId xmlns:a16="http://schemas.microsoft.com/office/drawing/2014/main" id="{A49D7B53-E7D4-01FC-BA21-50BBB1395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5" y="2459327"/>
            <a:ext cx="6246449" cy="624644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3DB3DBC-1F2A-312C-5E8F-95CB7538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481696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-36512"/>
            <a:ext cx="6912743" cy="9180512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聖周二</a:t>
            </a:r>
          </a:p>
        </p:txBody>
      </p:sp>
      <p:pic>
        <p:nvPicPr>
          <p:cNvPr id="3" name="Picture 2" descr="A group of people at a table&#10;&#10;Description automatically generated">
            <a:extLst>
              <a:ext uri="{FF2B5EF4-FFF2-40B4-BE49-F238E27FC236}">
                <a16:creationId xmlns:a16="http://schemas.microsoft.com/office/drawing/2014/main" id="{3BF95A84-CE51-A5B6-97E8-1A4BFAECE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373845"/>
            <a:ext cx="6381750" cy="638175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835F8A74-6480-7F92-D22E-425053E3E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11471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聖周</a:t>
            </a:r>
            <a:r>
              <a:rPr kumimoji="0" lang="zh-CN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三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religious picture of a person&#10;&#10;Description automatically generated">
            <a:extLst>
              <a:ext uri="{FF2B5EF4-FFF2-40B4-BE49-F238E27FC236}">
                <a16:creationId xmlns:a16="http://schemas.microsoft.com/office/drawing/2014/main" id="{1CD34E20-73C8-9197-AB0F-DB3398D7A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1" y="2472482"/>
            <a:ext cx="6276678" cy="627667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B96149BA-CFFA-344F-3A04-6B5AD18D6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086245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聖周</a:t>
            </a:r>
            <a:r>
              <a:rPr kumimoji="0" lang="zh-CN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四（主的晚餐）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wood carving of a person and person&#10;&#10;Description automatically generated">
            <a:extLst>
              <a:ext uri="{FF2B5EF4-FFF2-40B4-BE49-F238E27FC236}">
                <a16:creationId xmlns:a16="http://schemas.microsoft.com/office/drawing/2014/main" id="{FD40C2D3-1FC1-D2CB-5B01-F0AE6E430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6" y="2351088"/>
            <a:ext cx="6389687" cy="638968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9163608-884C-46BA-403B-34BAA54CE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57299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二十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聖周五</a:t>
            </a:r>
            <a:r>
              <a:rPr kumimoji="0" lang="zh-CN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（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救主受難紀念</a:t>
            </a:r>
            <a:r>
              <a:rPr kumimoji="0" lang="zh-CN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）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wooden cross with a crucifix on it&#10;&#10;Description automatically generated">
            <a:extLst>
              <a:ext uri="{FF2B5EF4-FFF2-40B4-BE49-F238E27FC236}">
                <a16:creationId xmlns:a16="http://schemas.microsoft.com/office/drawing/2014/main" id="{11A1B151-58D1-61FA-2DAB-09F5D1283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438401"/>
            <a:ext cx="6267449" cy="626744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F034390-A037-3D52-3E66-57DCA431F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1135810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四旬期第三主日</a:t>
            </a:r>
          </a:p>
        </p:txBody>
      </p:sp>
      <p:pic>
        <p:nvPicPr>
          <p:cNvPr id="3" name="Picture 2" descr="A person with arms out in front of a mountain with a sunset&#10;&#10;Description automatically generated">
            <a:extLst>
              <a:ext uri="{FF2B5EF4-FFF2-40B4-BE49-F238E27FC236}">
                <a16:creationId xmlns:a16="http://schemas.microsoft.com/office/drawing/2014/main" id="{72F2DB7D-8E20-7782-C9FE-16DD43351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370667"/>
            <a:ext cx="6381750" cy="638175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E8D5E96-D362-DB1D-B96E-9227DCD1A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710274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二月廿一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聖周六</a:t>
            </a:r>
          </a:p>
        </p:txBody>
      </p:sp>
      <p:pic>
        <p:nvPicPr>
          <p:cNvPr id="3" name="Picture 2" descr="A person pouring water into a bowl&#10;&#10;Description automatically generated">
            <a:extLst>
              <a:ext uri="{FF2B5EF4-FFF2-40B4-BE49-F238E27FC236}">
                <a16:creationId xmlns:a16="http://schemas.microsoft.com/office/drawing/2014/main" id="{6382829F-2844-F61A-8EBB-463081FAF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5" y="2288381"/>
            <a:ext cx="6417469" cy="641746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4EF94589-A41B-C5C8-1907-2C4342345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948764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31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復活主日</a:t>
            </a:r>
          </a:p>
        </p:txBody>
      </p:sp>
      <p:pic>
        <p:nvPicPr>
          <p:cNvPr id="3" name="Picture 2" descr="A group of crosses in a cemetery&#10;&#10;Description automatically generated">
            <a:extLst>
              <a:ext uri="{FF2B5EF4-FFF2-40B4-BE49-F238E27FC236}">
                <a16:creationId xmlns:a16="http://schemas.microsoft.com/office/drawing/2014/main" id="{D2AC867F-EDC8-D751-5B40-4CD2B3DF1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5" y="2398713"/>
            <a:ext cx="6316910" cy="631691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8A2B57C7-80F4-C10C-BC77-399808676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57298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正月廿四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四旬期第三周</a:t>
            </a:r>
          </a:p>
        </p:txBody>
      </p:sp>
      <p:pic>
        <p:nvPicPr>
          <p:cNvPr id="3" name="Picture 2" descr="A deer drinking water from a body of water&#10;&#10;Description automatically generated">
            <a:extLst>
              <a:ext uri="{FF2B5EF4-FFF2-40B4-BE49-F238E27FC236}">
                <a16:creationId xmlns:a16="http://schemas.microsoft.com/office/drawing/2014/main" id="{FF2183AE-A472-0767-EA8E-2FDB1FBA3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324100"/>
            <a:ext cx="6381750" cy="638175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B6FE59A-E3FC-888E-EFFE-75FA699C0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24652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驚蟄    正月廿五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四旬期第三周</a:t>
            </a:r>
          </a:p>
        </p:txBody>
      </p:sp>
      <p:pic>
        <p:nvPicPr>
          <p:cNvPr id="3" name="Picture 2" descr="A child and child walking on a road&#10;&#10;Description automatically generated">
            <a:extLst>
              <a:ext uri="{FF2B5EF4-FFF2-40B4-BE49-F238E27FC236}">
                <a16:creationId xmlns:a16="http://schemas.microsoft.com/office/drawing/2014/main" id="{5E31CB7D-E8F5-DC33-B0C0-FE4526319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" y="2205393"/>
            <a:ext cx="6453187" cy="646077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7EA6C6A2-FB46-653D-730D-D759DD37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63123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正月廿六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四旬期第三周</a:t>
            </a:r>
          </a:p>
        </p:txBody>
      </p:sp>
      <p:pic>
        <p:nvPicPr>
          <p:cNvPr id="3" name="Picture 2" descr="A painting of a person on a cloud&#10;&#10;Description automatically generated">
            <a:extLst>
              <a:ext uri="{FF2B5EF4-FFF2-40B4-BE49-F238E27FC236}">
                <a16:creationId xmlns:a16="http://schemas.microsoft.com/office/drawing/2014/main" id="{946F0103-6F09-FFCC-663A-AF2C87792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7" y="2398713"/>
            <a:ext cx="6488906" cy="626745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F71622A-7D57-B030-CFEC-C1ACF11B0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379777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正月廿七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四旬期第三周</a:t>
            </a:r>
          </a:p>
        </p:txBody>
      </p:sp>
      <p:pic>
        <p:nvPicPr>
          <p:cNvPr id="3" name="Picture 2" descr="A person and person walking on a beach&#10;&#10;Description automatically generated">
            <a:extLst>
              <a:ext uri="{FF2B5EF4-FFF2-40B4-BE49-F238E27FC236}">
                <a16:creationId xmlns:a16="http://schemas.microsoft.com/office/drawing/2014/main" id="{BBF77F8B-3ABC-6C61-1F1C-3E94C64F81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7" y="2324605"/>
            <a:ext cx="6381245" cy="6381245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BA95902-0B3F-A91A-3D09-56C580FF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983449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正月廿八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四旬期第三周</a:t>
            </a:r>
          </a:p>
        </p:txBody>
      </p:sp>
      <p:pic>
        <p:nvPicPr>
          <p:cNvPr id="3" name="Picture 2" descr="A red and white card with text and hearts&#10;&#10;Description automatically generated">
            <a:extLst>
              <a:ext uri="{FF2B5EF4-FFF2-40B4-BE49-F238E27FC236}">
                <a16:creationId xmlns:a16="http://schemas.microsoft.com/office/drawing/2014/main" id="{04395148-2EEC-EB67-C5C7-575A9B3ED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0" y="2307431"/>
            <a:ext cx="6398419" cy="639841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0DF0FDF-4D45-644C-2F23-FC5DBDF73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407652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CN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正月廿九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四旬期第三周</a:t>
            </a:r>
          </a:p>
        </p:txBody>
      </p:sp>
      <p:pic>
        <p:nvPicPr>
          <p:cNvPr id="3" name="Picture 2" descr="A person in robe and a person in robe&#10;&#10;Description automatically generated">
            <a:extLst>
              <a:ext uri="{FF2B5EF4-FFF2-40B4-BE49-F238E27FC236}">
                <a16:creationId xmlns:a16="http://schemas.microsoft.com/office/drawing/2014/main" id="{23392550-A288-5B81-BFBF-0BF3272A0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" y="2287588"/>
            <a:ext cx="6453187" cy="645318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7FBD318-2E71-C5E5-B99D-4E6A12BC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HK" altLang="en-US" sz="1700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sz="1700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sz="1700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sz="1700" b="1" dirty="0">
                <a:latin typeface="FangSong" pitchFamily="49" charset="-122"/>
                <a:ea typeface="FangSong" pitchFamily="49" charset="-122"/>
              </a:rPr>
              <a:t> 9854 7532 facebook.com/HONGKONGCBA1973</a:t>
            </a:r>
          </a:p>
        </p:txBody>
      </p:sp>
    </p:spTree>
    <p:extLst>
      <p:ext uri="{BB962C8B-B14F-4D97-AF65-F5344CB8AC3E}">
        <p14:creationId xmlns:p14="http://schemas.microsoft.com/office/powerpoint/2010/main" val="219413354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1257</Words>
  <Application>Microsoft Office PowerPoint</Application>
  <PresentationFormat>如螢幕大小 (4:3)</PresentationFormat>
  <Paragraphs>155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5" baseType="lpstr">
      <vt:lpstr>FangSong</vt:lpstr>
      <vt:lpstr>微軟正黑體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Poon Yu Sheung</cp:lastModifiedBy>
  <cp:revision>144</cp:revision>
  <dcterms:created xsi:type="dcterms:W3CDTF">2020-10-24T07:33:06Z</dcterms:created>
  <dcterms:modified xsi:type="dcterms:W3CDTF">2024-02-29T13:02:50Z</dcterms:modified>
</cp:coreProperties>
</file>