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02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6A30B-98B6-471B-955F-5C1AA2BF4C17}" type="datetimeFigureOut">
              <a:rPr lang="zh-HK" altLang="en-US" smtClean="0"/>
              <a:t>22/5/2024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1EDE-A14D-4C3C-A1DC-E1AFA89AF94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1163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1EDE-A14D-4C3C-A1DC-E1AFA89AF943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664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三月廿三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復活期第五週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142399-AB45-6D38-3F8C-E2A052B9D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2287314"/>
            <a:ext cx="6453460" cy="64534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65B8BD-62A5-FA63-52AB-2923E1565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1" y="2427454"/>
            <a:ext cx="6213736" cy="622108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33383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380FD5-1938-2278-1C8A-199C7D12C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389486"/>
            <a:ext cx="6316364" cy="631636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4202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耶穌升天節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religious image of a person with his arms outstretched&#10;&#10;Description automatically generated">
            <a:extLst>
              <a:ext uri="{FF2B5EF4-FFF2-40B4-BE49-F238E27FC236}">
                <a16:creationId xmlns:a16="http://schemas.microsoft.com/office/drawing/2014/main" xmlns="" id="{2F9B8DAF-3245-AD38-2B97-B0C79765E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5" y="2446338"/>
            <a:ext cx="6254474" cy="6229423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49101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9E0ED1-89BF-080B-0DF7-F2EB8BF31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389486"/>
            <a:ext cx="6316364" cy="631636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8667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瑪聖瑪弟亞宗徒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 Mathias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with beard and mustache holding a tube&#10;&#10;Description automatically generated">
            <a:extLst>
              <a:ext uri="{FF2B5EF4-FFF2-40B4-BE49-F238E27FC236}">
                <a16:creationId xmlns:a16="http://schemas.microsoft.com/office/drawing/2014/main" xmlns="" id="{51A4CB05-0899-9339-3E0D-BFEB81D9A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2398713"/>
            <a:ext cx="6353175" cy="635317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3660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people walking on a dirt road&#10;&#10;Description automatically generated">
            <a:extLst>
              <a:ext uri="{FF2B5EF4-FFF2-40B4-BE49-F238E27FC236}">
                <a16:creationId xmlns:a16="http://schemas.microsoft.com/office/drawing/2014/main" xmlns="" id="{61E5E2C5-3938-E3C7-84F4-9AD22613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8" y="2331834"/>
            <a:ext cx="6072083" cy="6446797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5505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71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2BA265-B792-7DE1-5794-2D4053C10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2408534"/>
            <a:ext cx="6332240" cy="633224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0315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7EFCE7-E23B-FFDD-FBE8-66D2CCA92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5" y="2398712"/>
            <a:ext cx="6332289" cy="633228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630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people climbing a mountain&#10;&#10;Description automatically generated">
            <a:extLst>
              <a:ext uri="{FF2B5EF4-FFF2-40B4-BE49-F238E27FC236}">
                <a16:creationId xmlns:a16="http://schemas.microsoft.com/office/drawing/2014/main" xmlns="" id="{0436C134-0E7C-4840-86F8-2D917CF4D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2" y="2484437"/>
            <a:ext cx="6221411" cy="6221411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4429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五旬節主日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people in a circle&#10;&#10;Description automatically generated">
            <a:extLst>
              <a:ext uri="{FF2B5EF4-FFF2-40B4-BE49-F238E27FC236}">
                <a16:creationId xmlns:a16="http://schemas.microsoft.com/office/drawing/2014/main" xmlns="" id="{7C8956B2-EADC-8861-767A-D14064F62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3" y="2441303"/>
            <a:ext cx="6264547" cy="6264547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86946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聖亞大納修主教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 </a:t>
            </a: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Atganaius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778B24-5CB5-FD79-9311-DDC7D6825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4" y="2398713"/>
            <a:ext cx="6267449" cy="626744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60126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小滿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教會之母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Our Lady, Mother of the Church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collage of religious images&#10;&#10;Description automatically generated">
            <a:extLst>
              <a:ext uri="{FF2B5EF4-FFF2-40B4-BE49-F238E27FC236}">
                <a16:creationId xmlns:a16="http://schemas.microsoft.com/office/drawing/2014/main" xmlns="" id="{1564FFAC-823B-C9B8-7203-E670E1B23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4" y="2398713"/>
            <a:ext cx="6285432" cy="628543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40092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AU" altLang="zh-TW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a person holding a group of children&#10;&#10;Description automatically generated">
            <a:extLst>
              <a:ext uri="{FF2B5EF4-FFF2-40B4-BE49-F238E27FC236}">
                <a16:creationId xmlns:a16="http://schemas.microsoft.com/office/drawing/2014/main" xmlns="" id="{3E82EDFD-F0E1-90F8-550E-097121E1D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8" y="2398713"/>
            <a:ext cx="6276884" cy="627688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69847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xmlns="" id="{51D0BA63-95AD-C30D-C95B-9021DD65E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43302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3719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close up of flames&#10;&#10;Description automatically generated">
            <a:extLst>
              <a:ext uri="{FF2B5EF4-FFF2-40B4-BE49-F238E27FC236}">
                <a16:creationId xmlns:a16="http://schemas.microsoft.com/office/drawing/2014/main" xmlns="" id="{76817D90-1D3D-2F02-91FF-EF642D506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1" y="2398713"/>
            <a:ext cx="6257702" cy="626744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0161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聖母進教之佑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Mary Help of Christians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1E2862-F24B-7AE2-A503-95967FFFD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98713"/>
            <a:ext cx="6342062" cy="634206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825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B3503A-DD97-544C-4151-84A1C93E7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2369144"/>
            <a:ext cx="6336705" cy="633670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8169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6" y="-15878"/>
            <a:ext cx="6912743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天主聖三主日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9EA7A6-2E9D-4707-C348-AE8AFD0C5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0" y="2414591"/>
            <a:ext cx="6307137" cy="6307137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11471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5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E2E5F0-D435-C6E4-CB88-E7F8D1ACC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" y="2484438"/>
            <a:ext cx="6169361" cy="618172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8624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四月廿一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84AFAE-2485-53F2-1BAC-1EEDED8FB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8" y="2484438"/>
            <a:ext cx="6246563" cy="6246563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7299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A66C54-FC62-9E29-4C86-A0DA8AAFE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7" y="2390712"/>
            <a:ext cx="6285536" cy="6315137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3581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聖斐理伯及聖雅各伯宗徒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St.Philip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&amp; James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men with text overlay&#10;&#10;Description automatically generated">
            <a:extLst>
              <a:ext uri="{FF2B5EF4-FFF2-40B4-BE49-F238E27FC236}">
                <a16:creationId xmlns:a16="http://schemas.microsoft.com/office/drawing/2014/main" xmlns="" id="{04B9D0B9-E23B-DBE1-A7D4-F9D920EBE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4" y="2484438"/>
            <a:ext cx="6287492" cy="628749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710274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42E9A8-6ECB-31D5-FF62-7FC79ADD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0" y="2463395"/>
            <a:ext cx="6163319" cy="6178728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48764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四月廿四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聖母訪親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Vistation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of the Blessed Virgin Mary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2331BC-D728-0870-52FA-5942FCB61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" y="2382044"/>
            <a:ext cx="6323806" cy="6323806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57298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三月廿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復活期第五週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210471-92B1-26DE-9B38-6C15F6B47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1" y="2306364"/>
            <a:ext cx="6434410" cy="643441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24652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</a:t>
            </a:r>
            <a:r>
              <a:rPr kumimoji="0" lang="zh-TW" altLang="en-US" sz="2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立夏     三月廿七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復活期第六主日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7BCC00-BE69-18E9-D2E2-805AE43CE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0" y="2398712"/>
            <a:ext cx="6307137" cy="6307137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63123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hands with text&#10;&#10;Description automatically generated">
            <a:extLst>
              <a:ext uri="{FF2B5EF4-FFF2-40B4-BE49-F238E27FC236}">
                <a16:creationId xmlns:a16="http://schemas.microsoft.com/office/drawing/2014/main" xmlns="" id="{4933D118-B10B-B612-35D7-129BC393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98713"/>
            <a:ext cx="6335524" cy="634206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9777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三月廿九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standing in a field with arms outstretched&#10;&#10;Description automatically generated">
            <a:extLst>
              <a:ext uri="{FF2B5EF4-FFF2-40B4-BE49-F238E27FC236}">
                <a16:creationId xmlns:a16="http://schemas.microsoft.com/office/drawing/2014/main" xmlns="" id="{8CF47047-303C-A319-3693-034A260EF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4" y="2398713"/>
            <a:ext cx="6289872" cy="628987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8344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stained glass window with a dove in the background&#10;&#10;Description automatically generated">
            <a:extLst>
              <a:ext uri="{FF2B5EF4-FFF2-40B4-BE49-F238E27FC236}">
                <a16:creationId xmlns:a16="http://schemas.microsoft.com/office/drawing/2014/main" xmlns="" id="{06DBC717-320F-1B81-DE37-B7966015E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1" y="2387369"/>
            <a:ext cx="6407298" cy="6407298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07652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四月初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復活期第六週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35A80-F109-062B-5493-0CE18EDB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1" y="2398712"/>
            <a:ext cx="6282643" cy="626744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19413354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1140</Words>
  <Application>Microsoft Office PowerPoint</Application>
  <PresentationFormat>如螢幕大小 (4:3)</PresentationFormat>
  <Paragraphs>162</Paragraphs>
  <Slides>31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Poon Yu Sheung</cp:lastModifiedBy>
  <cp:revision>157</cp:revision>
  <dcterms:created xsi:type="dcterms:W3CDTF">2020-10-24T07:33:06Z</dcterms:created>
  <dcterms:modified xsi:type="dcterms:W3CDTF">2024-05-22T00:47:20Z</dcterms:modified>
</cp:coreProperties>
</file>