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</p:sldIdLst>
  <p:sldSz cx="6858000" cy="9144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630" y="2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D2463-F2E4-45D7-A877-8CDCC5867F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AF591-3B86-430E-BDB5-2A878512BF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297CD-7D1F-4287-8F2F-4269DC6AD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9E9A9-D8C2-4BBD-92C4-480931F3EE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4AA58-C34E-4B9A-9768-AA51123396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0167-9FC7-4CDD-9806-EB602F794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B4264-4D32-4B62-8FB2-378585D936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9990-8D90-496C-B0AE-3FFCCB35D7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BBB2-AE70-4BC2-AACC-5079318FFE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AE0DE-9DAC-47C0-99FD-CE343B0B11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3BD-3EE8-43D4-BBEC-3CAF906B2C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B3E9B70-E756-4A68-A4F7-F385C124D5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六月廿七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聖亞豐索主教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聖師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 </a:t>
            </a: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Alphonsus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Liguori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, Bishop (M.)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erson in a robe with a halo holding a rosary&#10;&#10;Description automatically generated">
            <a:extLst>
              <a:ext uri="{FF2B5EF4-FFF2-40B4-BE49-F238E27FC236}">
                <a16:creationId xmlns:a16="http://schemas.microsoft.com/office/drawing/2014/main" xmlns="" id="{ACF47351-811B-6599-1A9A-DDFA775DE7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411760"/>
            <a:ext cx="6336704" cy="633670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10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七月初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聖老楞佐執事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殉道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 </a:t>
            </a:r>
            <a:endParaRPr kumimoji="0" lang="en-US" altLang="zh-TW" sz="2200" b="1" dirty="0" smtClean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St.Lawrence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(F.)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group of people walking on a road&#10;&#10;Description automatically generated">
            <a:extLst>
              <a:ext uri="{FF2B5EF4-FFF2-40B4-BE49-F238E27FC236}">
                <a16:creationId xmlns:a16="http://schemas.microsoft.com/office/drawing/2014/main" xmlns="" id="{58E9B0D6-09EC-7DA1-D461-9D0ACBE7B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52" y="2428305"/>
            <a:ext cx="6360095" cy="6360095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3338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</a:t>
            </a:r>
            <a:r>
              <a:rPr kumimoji="0" lang="zh-TW" altLang="en-US" sz="20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八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常年期第十九主日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erson standing on a hill with his arms raised&#10;&#10;Description automatically generated">
            <a:extLst>
              <a:ext uri="{FF2B5EF4-FFF2-40B4-BE49-F238E27FC236}">
                <a16:creationId xmlns:a16="http://schemas.microsoft.com/office/drawing/2014/main" xmlns="" id="{2E5A7AAA-C988-88BB-BAA9-E28DF93C8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05" y="2389485"/>
            <a:ext cx="6351290" cy="6351290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54202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12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常年期第十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ainting of a group of people&#10;&#10;Description automatically generated">
            <a:extLst>
              <a:ext uri="{FF2B5EF4-FFF2-40B4-BE49-F238E27FC236}">
                <a16:creationId xmlns:a16="http://schemas.microsoft.com/office/drawing/2014/main" xmlns="" id="{69914FCD-71A4-5BDF-1359-036DBF2CA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369146"/>
            <a:ext cx="6336704" cy="633670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49101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常年期第十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erson and a child&#10;&#10;Description automatically generated">
            <a:extLst>
              <a:ext uri="{FF2B5EF4-FFF2-40B4-BE49-F238E27FC236}">
                <a16:creationId xmlns:a16="http://schemas.microsoft.com/office/drawing/2014/main" xmlns="" id="{33878EA4-2711-C648-9B31-48A2C714BF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404071"/>
            <a:ext cx="6336704" cy="633670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98667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14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七月十一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高比司鐸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殉道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St.Maximilian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Kolbe (M.)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Two girls hugging each other&#10;&#10;Description automatically generated">
            <a:extLst>
              <a:ext uri="{FF2B5EF4-FFF2-40B4-BE49-F238E27FC236}">
                <a16:creationId xmlns:a16="http://schemas.microsoft.com/office/drawing/2014/main" xmlns="" id="{E86C29D9-83AC-226F-814C-6024953F5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3" y="2446338"/>
            <a:ext cx="6519914" cy="6259512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03660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15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七月十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聖母蒙召升天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節日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Assumption of  Blessed Virgin Mary (S.)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ainting of a person surrounded by angels&#10;&#10;Description automatically generated">
            <a:extLst>
              <a:ext uri="{FF2B5EF4-FFF2-40B4-BE49-F238E27FC236}">
                <a16:creationId xmlns:a16="http://schemas.microsoft.com/office/drawing/2014/main" xmlns="" id="{1A2FBD3E-7340-AD9F-C6C4-955C41D8BB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53" y="2394769"/>
            <a:ext cx="6297694" cy="629769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55051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272"/>
            <a:ext cx="6858000" cy="9214271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七月十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常年期第十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bride and groom holding flowers&#10;&#10;Description automatically generated">
            <a:extLst>
              <a:ext uri="{FF2B5EF4-FFF2-40B4-BE49-F238E27FC236}">
                <a16:creationId xmlns:a16="http://schemas.microsoft.com/office/drawing/2014/main" xmlns="" id="{4C7B5902-873F-84CE-CE2F-7B0647829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1" y="2377309"/>
            <a:ext cx="6353718" cy="6376992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90315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17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七月十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常年期第十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child's hand pointing to a strawberry&#10;&#10;Description automatically generated">
            <a:extLst>
              <a:ext uri="{FF2B5EF4-FFF2-40B4-BE49-F238E27FC236}">
                <a16:creationId xmlns:a16="http://schemas.microsoft.com/office/drawing/2014/main" xmlns="" id="{5B6EACEE-4A69-A05F-2C65-EBE8C687D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4" y="2398713"/>
            <a:ext cx="6633071" cy="6267449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7630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</a:t>
            </a:r>
            <a:r>
              <a:rPr kumimoji="0" lang="zh-TW" altLang="en-US" sz="20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二十主日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religious message with hands holding a cross&#10;&#10;Description automatically generated with medium confidence">
            <a:extLst>
              <a:ext uri="{FF2B5EF4-FFF2-40B4-BE49-F238E27FC236}">
                <a16:creationId xmlns:a16="http://schemas.microsoft.com/office/drawing/2014/main" xmlns="" id="{0491312E-7753-33C2-C8FE-F2ACE33E92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389484"/>
            <a:ext cx="6351290" cy="6351290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94429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19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七月十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二十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yellow sunflower with blue sky and clouds&#10;&#10;Description automatically generated">
            <a:extLst>
              <a:ext uri="{FF2B5EF4-FFF2-40B4-BE49-F238E27FC236}">
                <a16:creationId xmlns:a16="http://schemas.microsoft.com/office/drawing/2014/main" xmlns="" id="{E0AF4D71-C103-5BB8-F4D7-DC05E90F3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7" y="2340429"/>
            <a:ext cx="6336705" cy="6325733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86946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六月廿八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常年期第十七周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ainting of a person in a white robe&#10;&#10;Description automatically generated">
            <a:extLst>
              <a:ext uri="{FF2B5EF4-FFF2-40B4-BE49-F238E27FC236}">
                <a16:creationId xmlns:a16="http://schemas.microsoft.com/office/drawing/2014/main" xmlns="" id="{C2133A37-94A5-406B-F87F-41DDB1CF81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86" y="2429227"/>
            <a:ext cx="6292828" cy="6292828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60126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七月十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聖伯爾納鐸院長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聖師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Saint Bernard, Abbot (M)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ink and white flower frame&#10;&#10;Description automatically generated">
            <a:extLst>
              <a:ext uri="{FF2B5EF4-FFF2-40B4-BE49-F238E27FC236}">
                <a16:creationId xmlns:a16="http://schemas.microsoft.com/office/drawing/2014/main" xmlns="" id="{0AA92C03-6C77-F65E-A2F3-0CBD39EC5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7" y="2404070"/>
            <a:ext cx="6336705" cy="6336705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4009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AU" altLang="zh-TW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七月十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八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教宗聖比約十世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St.Pius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X (M.)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erson running on a track with a red ribbon&#10;&#10;Description automatically generated">
            <a:extLst>
              <a:ext uri="{FF2B5EF4-FFF2-40B4-BE49-F238E27FC236}">
                <a16:creationId xmlns:a16="http://schemas.microsoft.com/office/drawing/2014/main" xmlns="" id="{7C88EB5A-35EF-E36D-126A-584F9BCDF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398713"/>
            <a:ext cx="6342062" cy="6342062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96984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22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處暑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聖母元后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Queenship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of Blessed Virgin Mary (M.)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mosaic of a person and child&#10;&#10;Description automatically generated">
            <a:extLst>
              <a:ext uri="{FF2B5EF4-FFF2-40B4-BE49-F238E27FC236}">
                <a16:creationId xmlns:a16="http://schemas.microsoft.com/office/drawing/2014/main" xmlns="" id="{CE65DE5A-524E-D5CC-8DE0-0193431321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3" y="2433475"/>
            <a:ext cx="6314989" cy="6314989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1433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93719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23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二十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group of hearts on a clothesline&#10;&#10;Description automatically generated">
            <a:extLst>
              <a:ext uri="{FF2B5EF4-FFF2-40B4-BE49-F238E27FC236}">
                <a16:creationId xmlns:a16="http://schemas.microsoft.com/office/drawing/2014/main" xmlns="" id="{82102796-56A5-A4D3-FB5B-FC487C828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82" y="2446338"/>
            <a:ext cx="6274851" cy="6274851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00161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七月廿一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聖巴爾多祿茂宗徒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St.Bartholomew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(F.)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religious picture of a person&#10;&#10;Description automatically generated">
            <a:extLst>
              <a:ext uri="{FF2B5EF4-FFF2-40B4-BE49-F238E27FC236}">
                <a16:creationId xmlns:a16="http://schemas.microsoft.com/office/drawing/2014/main" xmlns="" id="{BFC4BB45-C9B6-CC38-F5DF-4D00B39AF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411760"/>
            <a:ext cx="6375400" cy="6388100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1825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25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</a:t>
            </a:r>
            <a:r>
              <a:rPr kumimoji="0" lang="zh-TW" altLang="en-US" sz="20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七月廿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聖巴爾多祿茂宗徒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St.Bartholomew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(F.)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ainting of person and two men&#10;&#10;Description automatically generated">
            <a:extLst>
              <a:ext uri="{FF2B5EF4-FFF2-40B4-BE49-F238E27FC236}">
                <a16:creationId xmlns:a16="http://schemas.microsoft.com/office/drawing/2014/main" xmlns="" id="{BA1AA8EC-8433-C997-FA9A-E15A2FE839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4" y="2446338"/>
            <a:ext cx="6259512" cy="6259512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4816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6" y="36512"/>
            <a:ext cx="6912743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26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七月廿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期第廿一周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group of men in robes&#10;&#10;Description automatically generated">
            <a:extLst>
              <a:ext uri="{FF2B5EF4-FFF2-40B4-BE49-F238E27FC236}">
                <a16:creationId xmlns:a16="http://schemas.microsoft.com/office/drawing/2014/main" xmlns="" id="{EB92AF42-4EF7-4889-48B6-254DF57B1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329459"/>
            <a:ext cx="6336704" cy="633670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114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6" y="0"/>
            <a:ext cx="6878796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27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七月廿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聖莫尼加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 Monica (M.)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person and person sitting on a bench&#10;&#10;Description automatically generated">
            <a:extLst>
              <a:ext uri="{FF2B5EF4-FFF2-40B4-BE49-F238E27FC236}">
                <a16:creationId xmlns:a16="http://schemas.microsoft.com/office/drawing/2014/main" xmlns="" id="{ECEE1012-2F7A-688B-171E-A2152AB3C3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6" y="2441302"/>
            <a:ext cx="6264548" cy="6264548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0862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28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七月廿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聖奧思定主教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聖師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St.Augustine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, Bishop (M.)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erson and person sitting on a bench&#10;&#10;Description automatically generated">
            <a:extLst>
              <a:ext uri="{FF2B5EF4-FFF2-40B4-BE49-F238E27FC236}">
                <a16:creationId xmlns:a16="http://schemas.microsoft.com/office/drawing/2014/main" xmlns="" id="{0B3B1C91-3379-F84D-F160-0E253FB25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7" y="2411759"/>
            <a:ext cx="6336705" cy="6336705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572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29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七月廿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聖若翰洗者殉道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 </a:t>
            </a:r>
            <a:endParaRPr kumimoji="0" lang="en-US" altLang="zh-TW" sz="2200" b="1" dirty="0" smtClean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The Passion of St. John the Baptist (M.)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religious picture of a person holding a person's head&#10;&#10;Description automatically generated">
            <a:extLst>
              <a:ext uri="{FF2B5EF4-FFF2-40B4-BE49-F238E27FC236}">
                <a16:creationId xmlns:a16="http://schemas.microsoft.com/office/drawing/2014/main" xmlns="" id="{6F399C9C-941A-AA1C-6446-4DAD2E53A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5" y="2421709"/>
            <a:ext cx="6264548" cy="6264548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13581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六月廿九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常年期第十七周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wooden bridge with a railing and words&#10;&#10;Description automatically generated">
            <a:extLst>
              <a:ext uri="{FF2B5EF4-FFF2-40B4-BE49-F238E27FC236}">
                <a16:creationId xmlns:a16="http://schemas.microsoft.com/office/drawing/2014/main" xmlns="" id="{EFA310D6-BF2D-5178-F74C-152BAEB38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" y="2468797"/>
            <a:ext cx="6219825" cy="6219825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7102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30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七月廿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期第廿一周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globe with animals and plants&#10;&#10;Description automatically generated">
            <a:extLst>
              <a:ext uri="{FF2B5EF4-FFF2-40B4-BE49-F238E27FC236}">
                <a16:creationId xmlns:a16="http://schemas.microsoft.com/office/drawing/2014/main" xmlns="" id="{2C93C952-7C41-7267-9D8B-B4B8A07AD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1" y="2397016"/>
            <a:ext cx="6048377" cy="630883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9487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31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七月廿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八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期第廿一周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child holding a cat&#10;&#10;Description automatically generated">
            <a:extLst>
              <a:ext uri="{FF2B5EF4-FFF2-40B4-BE49-F238E27FC236}">
                <a16:creationId xmlns:a16="http://schemas.microsoft.com/office/drawing/2014/main" xmlns="" id="{0C030B96-07FB-F163-D692-D83922C77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0" y="2459162"/>
            <a:ext cx="6251320" cy="6259512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57298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</a:t>
            </a:r>
            <a:r>
              <a:rPr kumimoji="0" lang="zh-TW" altLang="en-US" sz="20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一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常年期第十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八</a:t>
            </a:r>
            <a:r>
              <a:rPr kumimoji="0" lang="zh-CN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主日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erson holding a person's chest&#10;&#10;Description automatically generated">
            <a:extLst>
              <a:ext uri="{FF2B5EF4-FFF2-40B4-BE49-F238E27FC236}">
                <a16:creationId xmlns:a16="http://schemas.microsoft.com/office/drawing/2014/main" xmlns="" id="{C5AC805C-9E19-0F8C-782C-4E0CB3DDA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7" y="2446338"/>
            <a:ext cx="6610085" cy="629602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2465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常年期第十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八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wooden object on a wall&#10;&#10;Description automatically generated">
            <a:extLst>
              <a:ext uri="{FF2B5EF4-FFF2-40B4-BE49-F238E27FC236}">
                <a16:creationId xmlns:a16="http://schemas.microsoft.com/office/drawing/2014/main" xmlns="" id="{906AFA90-0E9F-9629-CE19-D0E96097C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4" y="2297138"/>
            <a:ext cx="6408712" cy="6408712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6312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endParaRPr kumimoji="0" lang="en-US" altLang="zh-CN" sz="2000" b="1" dirty="0" smtClean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耶穌顯聖容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Transfiguration of The Lord (F.)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stained glass window with a religious figure&#10;&#10;Description automatically generated">
            <a:extLst>
              <a:ext uri="{FF2B5EF4-FFF2-40B4-BE49-F238E27FC236}">
                <a16:creationId xmlns:a16="http://schemas.microsoft.com/office/drawing/2014/main" xmlns="" id="{185DE49E-96AD-9B5F-ABB4-770A04718D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374479"/>
            <a:ext cx="6336704" cy="633670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7977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七月初四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常年期第十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八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person looking at a person in a stone wall&#10;&#10;Description automatically generated">
            <a:extLst>
              <a:ext uri="{FF2B5EF4-FFF2-40B4-BE49-F238E27FC236}">
                <a16:creationId xmlns:a16="http://schemas.microsoft.com/office/drawing/2014/main" xmlns="" id="{DBDAA445-5B8D-FFC5-B39D-BDDF1B688C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39" y="2389484"/>
            <a:ext cx="6336514" cy="633651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98344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聖道明司鐸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St.Dominic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(M.)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group of men with heads of person and a religious figure&#10;&#10;Description automatically generated with medium confidence">
            <a:extLst>
              <a:ext uri="{FF2B5EF4-FFF2-40B4-BE49-F238E27FC236}">
                <a16:creationId xmlns:a16="http://schemas.microsoft.com/office/drawing/2014/main" xmlns="" id="{BAF82B51-C2F8-3785-DAF7-3043CE63A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8" y="2398713"/>
            <a:ext cx="6357731" cy="6357731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407652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HK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TW" altLang="en-US" sz="28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七月初</a:t>
            </a:r>
            <a:r>
              <a:rPr kumimoji="0" lang="zh-CN" altLang="en-US" sz="2000" b="1" dirty="0" smtClean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常年期第十</a:t>
            </a:r>
            <a:r>
              <a:rPr kumimoji="0" lang="zh-CN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八</a:t>
            </a:r>
            <a:r>
              <a:rPr kumimoji="0" lang="zh-TW" altLang="en-US" sz="2200" b="1" dirty="0" smtClean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group of people carrying crosses&#10;&#10;Description automatically generated">
            <a:extLst>
              <a:ext uri="{FF2B5EF4-FFF2-40B4-BE49-F238E27FC236}">
                <a16:creationId xmlns:a16="http://schemas.microsoft.com/office/drawing/2014/main" xmlns="" id="{91EDA386-3D5C-FD3A-385A-5FDA00CDA9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9" y="2398713"/>
            <a:ext cx="6342061" cy="6342061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71400" y="8740775"/>
            <a:ext cx="72008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194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1216</Words>
  <Application>Microsoft Office PowerPoint</Application>
  <PresentationFormat>如螢幕大小 (4:3)</PresentationFormat>
  <Paragraphs>167</Paragraphs>
  <Slides>31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2" baseType="lpstr"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lopo</dc:creator>
  <cp:lastModifiedBy>Poon Yu Sheung</cp:lastModifiedBy>
  <cp:revision>191</cp:revision>
  <dcterms:created xsi:type="dcterms:W3CDTF">2020-10-24T07:33:06Z</dcterms:created>
  <dcterms:modified xsi:type="dcterms:W3CDTF">2024-07-23T03:10:15Z</dcterms:modified>
</cp:coreProperties>
</file>