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</p:sldIdLst>
  <p:sldSz cx="6858000" cy="9144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309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2463-F2E4-45D7-A877-8CDCC5867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F591-3B86-430E-BDB5-2A878512BF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97CD-7D1F-4287-8F2F-4269DC6AD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E9A9-D8C2-4BBD-92C4-480931F3E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AA58-C34E-4B9A-9768-AA51123396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0167-9FC7-4CDD-9806-EB602F794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4264-4D32-4B62-8FB2-378585D936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9990-8D90-496C-B0AE-3FFCCB35D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BBB2-AE70-4BC2-AACC-5079318FFE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E0DE-9DAC-47C0-99FD-CE343B0B11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3BD-3EE8-43D4-BBEC-3CAF906B2C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3E9B70-E756-4A68-A4F7-F385C124D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月廿九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常年期第二十二周</a:t>
            </a:r>
          </a:p>
        </p:txBody>
      </p:sp>
      <p:pic>
        <p:nvPicPr>
          <p:cNvPr id="3" name="Picture 2" descr="A cartoon of a child screaming&#10;&#10;Description automatically generated">
            <a:extLst>
              <a:ext uri="{FF2B5EF4-FFF2-40B4-BE49-F238E27FC236}">
                <a16:creationId xmlns:a16="http://schemas.microsoft.com/office/drawing/2014/main" id="{7CB78EC9-9788-193B-5085-E803E515A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203450"/>
            <a:ext cx="6502400" cy="65024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AF980F19-7712-F82D-211C-0E61888EF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常年期第二十三周</a:t>
            </a:r>
          </a:p>
        </p:txBody>
      </p:sp>
      <p:pic>
        <p:nvPicPr>
          <p:cNvPr id="3" name="Picture 2" descr="A person raising their hands up in the air&#10;&#10;Description automatically generated">
            <a:extLst>
              <a:ext uri="{FF2B5EF4-FFF2-40B4-BE49-F238E27FC236}">
                <a16:creationId xmlns:a16="http://schemas.microsoft.com/office/drawing/2014/main" id="{15344AE8-26DE-9FF9-87F0-635EF6BA7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2484438"/>
            <a:ext cx="6181724" cy="618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3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常年期第二十三周</a:t>
            </a:r>
          </a:p>
        </p:txBody>
      </p:sp>
      <p:pic>
        <p:nvPicPr>
          <p:cNvPr id="3" name="Picture 2" descr="A person in a robe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4E0DD070-9609-336A-51CA-0CE1D0EE4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2" y="2398713"/>
            <a:ext cx="6310216" cy="631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2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常年期第二十三周</a:t>
            </a:r>
          </a:p>
        </p:txBody>
      </p:sp>
      <p:pic>
        <p:nvPicPr>
          <p:cNvPr id="3" name="Picture 2" descr="A person giving a bouquet of flowers to a child&#10;&#10;Description automatically generated">
            <a:extLst>
              <a:ext uri="{FF2B5EF4-FFF2-40B4-BE49-F238E27FC236}">
                <a16:creationId xmlns:a16="http://schemas.microsoft.com/office/drawing/2014/main" id="{EF3A7AF5-74F6-B666-C40B-620C955E4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7" y="2446338"/>
            <a:ext cx="6313826" cy="63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金口聖若望主教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聖師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 John Chrysostom (M)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wooden podium in a church&#10;&#10;Description automatically generated">
            <a:extLst>
              <a:ext uri="{FF2B5EF4-FFF2-40B4-BE49-F238E27FC236}">
                <a16:creationId xmlns:a16="http://schemas.microsoft.com/office/drawing/2014/main" id="{2F6B413B-4B41-4C28-417E-F9952A5F1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" y="2461492"/>
            <a:ext cx="6204670" cy="620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7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光榮十字聖架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Exaltation of the Holy </a:t>
            </a: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Corss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(F)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statue of a person holding a cross&#10;&#10;Description automatically generated">
            <a:extLst>
              <a:ext uri="{FF2B5EF4-FFF2-40B4-BE49-F238E27FC236}">
                <a16:creationId xmlns:a16="http://schemas.microsoft.com/office/drawing/2014/main" id="{F7C07B71-6D51-2D8C-68EF-FFDCA9254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398712"/>
            <a:ext cx="6307137" cy="63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05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常年期第二十四周</a:t>
            </a:r>
          </a:p>
        </p:txBody>
      </p:sp>
      <p:pic>
        <p:nvPicPr>
          <p:cNvPr id="3" name="Picture 2" descr="A book on a table&#10;&#10;Description automatically generated">
            <a:extLst>
              <a:ext uri="{FF2B5EF4-FFF2-40B4-BE49-F238E27FC236}">
                <a16:creationId xmlns:a16="http://schemas.microsoft.com/office/drawing/2014/main" id="{0EA450ED-620B-ABD5-9D4B-666D73C568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62" y="2398712"/>
            <a:ext cx="6307963" cy="630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14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2" y="0"/>
            <a:ext cx="6875782" cy="9214271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教宗聖高爾乃略及聖西彼廉主教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殉道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SS. Cornelius &amp; Cyprian (M)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9E3FD744-6F48-9C74-0F01-003A560C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1" y="2446338"/>
            <a:ext cx="6438696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52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十五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常年期第二十四周</a:t>
            </a:r>
          </a:p>
        </p:txBody>
      </p:sp>
      <p:pic>
        <p:nvPicPr>
          <p:cNvPr id="3" name="Picture 2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A8261CD7-B2C4-EFB0-B0D0-8650196F3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0" y="2446338"/>
            <a:ext cx="6336624" cy="633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7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十六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常年期第二十四周</a:t>
            </a:r>
          </a:p>
        </p:txBody>
      </p:sp>
      <p:pic>
        <p:nvPicPr>
          <p:cNvPr id="3" name="Picture 2" descr="A heart with text overlay&#10;&#10;Description automatically generated">
            <a:extLst>
              <a:ext uri="{FF2B5EF4-FFF2-40B4-BE49-F238E27FC236}">
                <a16:creationId xmlns:a16="http://schemas.microsoft.com/office/drawing/2014/main" id="{EA31587F-2E07-CE1A-9664-15B7781D2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2389486"/>
            <a:ext cx="6316364" cy="63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0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常年期第二十四周</a:t>
            </a:r>
          </a:p>
        </p:txBody>
      </p:sp>
      <p:pic>
        <p:nvPicPr>
          <p:cNvPr id="3" name="Picture 2" descr="A painting of people at the last supper&#10;&#10;Description automatically generated">
            <a:extLst>
              <a:ext uri="{FF2B5EF4-FFF2-40B4-BE49-F238E27FC236}">
                <a16:creationId xmlns:a16="http://schemas.microsoft.com/office/drawing/2014/main" id="{42BC0791-94A9-21A9-3C07-67D373960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8" y="2398713"/>
            <a:ext cx="6342062" cy="63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6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七月三十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常年期第二十二周</a:t>
            </a:r>
          </a:p>
        </p:txBody>
      </p:sp>
      <p:pic>
        <p:nvPicPr>
          <p:cNvPr id="3" name="Picture 2" descr="A group of men in robes&#10;&#10;Description automatically generated">
            <a:extLst>
              <a:ext uri="{FF2B5EF4-FFF2-40B4-BE49-F238E27FC236}">
                <a16:creationId xmlns:a16="http://schemas.microsoft.com/office/drawing/2014/main" id="{377582A7-007E-F451-A9AC-2E60C9352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3" y="2446338"/>
            <a:ext cx="6247814" cy="6247814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E8EFB45D-2AFA-4B99-6779-1EF2BA252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1262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聖金大建司鐸、聖丁聖夏及同伴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殉道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0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SS.Andrew</a:t>
            </a:r>
            <a:r>
              <a:rPr kumimoji="0" lang="en-US" altLang="zh-TW" sz="20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Kim. Paul Ching &amp; Companions(M)</a:t>
            </a:r>
            <a:endParaRPr kumimoji="0" lang="zh-TW" altLang="en-US" sz="20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person looking out a window&#10;&#10;Description automatically generated">
            <a:extLst>
              <a:ext uri="{FF2B5EF4-FFF2-40B4-BE49-F238E27FC236}">
                <a16:creationId xmlns:a16="http://schemas.microsoft.com/office/drawing/2014/main" id="{146922BD-4648-4A2C-8F47-9B1769655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6" y="2446338"/>
            <a:ext cx="6249747" cy="62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24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AU" altLang="zh-TW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十九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聖瑪竇宗徒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聖史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St.Matthew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(F)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gold rectangular object with a picture of a person holding a book&#10;&#10;Description automatically generated">
            <a:extLst>
              <a:ext uri="{FF2B5EF4-FFF2-40B4-BE49-F238E27FC236}">
                <a16:creationId xmlns:a16="http://schemas.microsoft.com/office/drawing/2014/main" id="{4B01DA82-59AB-306B-8E55-0DF736AFB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6" y="2401615"/>
            <a:ext cx="6264547" cy="626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47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22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秋分    八月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二十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常年期第二十五周</a:t>
            </a:r>
          </a:p>
        </p:txBody>
      </p:sp>
      <p:pic>
        <p:nvPicPr>
          <p:cNvPr id="3" name="Picture 2" descr="An old person sweeping the sidewalk&#10;&#10;Description automatically generated">
            <a:extLst>
              <a:ext uri="{FF2B5EF4-FFF2-40B4-BE49-F238E27FC236}">
                <a16:creationId xmlns:a16="http://schemas.microsoft.com/office/drawing/2014/main" id="{8BA4B54B-68FD-580A-CD50-CD4AC9A78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0" y="2398713"/>
            <a:ext cx="6310779" cy="63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02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93719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八月廿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聖碧岳∙庇特來司鐸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St.Pius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of </a:t>
            </a: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Pietreician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(M)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person in a robe kneeling in prayer&#10;&#10;Description automatically generated">
            <a:extLst>
              <a:ext uri="{FF2B5EF4-FFF2-40B4-BE49-F238E27FC236}">
                <a16:creationId xmlns:a16="http://schemas.microsoft.com/office/drawing/2014/main" id="{FB6F54D1-FCE5-7621-7C84-1BF5871CF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9" y="2389484"/>
            <a:ext cx="6317754" cy="631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19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八月廿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常年期第二十五周</a:t>
            </a:r>
          </a:p>
        </p:txBody>
      </p:sp>
      <p:pic>
        <p:nvPicPr>
          <p:cNvPr id="3" name="Picture 2" descr="A mountain with a light behind it&#10;&#10;Description automatically generated with medium confidence">
            <a:extLst>
              <a:ext uri="{FF2B5EF4-FFF2-40B4-BE49-F238E27FC236}">
                <a16:creationId xmlns:a16="http://schemas.microsoft.com/office/drawing/2014/main" id="{FA026DB3-9098-7054-524F-6AB01D804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5" y="2446338"/>
            <a:ext cx="655137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0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八月廿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常年期第二十五周</a:t>
            </a:r>
          </a:p>
        </p:txBody>
      </p:sp>
      <p:pic>
        <p:nvPicPr>
          <p:cNvPr id="3" name="Picture 2" descr="A path through a forest&#10;&#10;Description automatically generated">
            <a:extLst>
              <a:ext uri="{FF2B5EF4-FFF2-40B4-BE49-F238E27FC236}">
                <a16:creationId xmlns:a16="http://schemas.microsoft.com/office/drawing/2014/main" id="{DA2F2D12-6CC2-1817-6942-8DD0C311F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9" y="2408092"/>
            <a:ext cx="6290924" cy="628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96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6" y="-15878"/>
            <a:ext cx="6912743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26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八月廿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聖葛斯默及聖達彌盎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殉道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SS.Cosmas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&amp; Damian (M)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tree with pink flowers&#10;&#10;Description automatically generated">
            <a:extLst>
              <a:ext uri="{FF2B5EF4-FFF2-40B4-BE49-F238E27FC236}">
                <a16:creationId xmlns:a16="http://schemas.microsoft.com/office/drawing/2014/main" id="{30E4C9D7-FB6A-4DF0-E7FF-53B09F9EB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1" y="2388894"/>
            <a:ext cx="6291502" cy="62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1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6" y="0"/>
            <a:ext cx="6878796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187624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八月廿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聖雲先司鐸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fr-FR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St.Vincent de Paul (M)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 descr="A group of flowers and leaves&#10;&#10;Description automatically generated">
            <a:extLst>
              <a:ext uri="{FF2B5EF4-FFF2-40B4-BE49-F238E27FC236}">
                <a16:creationId xmlns:a16="http://schemas.microsoft.com/office/drawing/2014/main" id="{28763DB6-373B-8D93-B3F1-E3825CAED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5" y="2326255"/>
            <a:ext cx="6344369" cy="63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45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八月廿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常年期第二十五周</a:t>
            </a:r>
          </a:p>
        </p:txBody>
      </p:sp>
      <p:pic>
        <p:nvPicPr>
          <p:cNvPr id="3" name="Picture 2" descr="A flower pot with purple flowers in it&#10;&#10;Description automatically generated">
            <a:extLst>
              <a:ext uri="{FF2B5EF4-FFF2-40B4-BE49-F238E27FC236}">
                <a16:creationId xmlns:a16="http://schemas.microsoft.com/office/drawing/2014/main" id="{032B1DB9-797A-6808-98C8-4523376FB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2" y="2376312"/>
            <a:ext cx="6269433" cy="629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9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八月廿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常年期第二十六周</a:t>
            </a:r>
          </a:p>
        </p:txBody>
      </p:sp>
      <p:pic>
        <p:nvPicPr>
          <p:cNvPr id="3" name="Picture 2" descr="A group of people sitting on benches by the water&#10;&#10;Description automatically generated">
            <a:extLst>
              <a:ext uri="{FF2B5EF4-FFF2-40B4-BE49-F238E27FC236}">
                <a16:creationId xmlns:a16="http://schemas.microsoft.com/office/drawing/2014/main" id="{EF93A566-E360-B213-0581-43EE99212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8" y="2463793"/>
            <a:ext cx="6276982" cy="62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10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教宗聖額我略一世 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聖師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 Gregory the Great (M)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painting of a person with wings and a sun shining through his eyes&#10;&#10;Description automatically generated with medium confidence">
            <a:extLst>
              <a:ext uri="{FF2B5EF4-FFF2-40B4-BE49-F238E27FC236}">
                <a16:creationId xmlns:a16="http://schemas.microsoft.com/office/drawing/2014/main" id="{84845B3F-EAEA-D160-42AD-AA12CB05A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8" y="2372824"/>
            <a:ext cx="6305763" cy="6367951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92AD9466-417F-77E8-C519-73EF617D4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0274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八月廿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聖熱羅尼莫司鐸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聖師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 err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St.Jerome</a:t>
            </a:r>
            <a:r>
              <a:rPr kumimoji="0" lang="en-US" altLang="zh-TW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(M)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 descr="A person and child walking in a hallway&#10;&#10;Description automatically generated">
            <a:extLst>
              <a:ext uri="{FF2B5EF4-FFF2-40B4-BE49-F238E27FC236}">
                <a16:creationId xmlns:a16="http://schemas.microsoft.com/office/drawing/2014/main" id="{265753AC-D3AA-2036-058B-D2F1A31BA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2" y="2398713"/>
            <a:ext cx="6342061" cy="63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6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常年期第二十二周</a:t>
            </a:r>
          </a:p>
        </p:txBody>
      </p:sp>
      <p:pic>
        <p:nvPicPr>
          <p:cNvPr id="3" name="Picture 2" descr="A person watering flowers in a garden&#10;&#10;Description automatically generated">
            <a:extLst>
              <a:ext uri="{FF2B5EF4-FFF2-40B4-BE49-F238E27FC236}">
                <a16:creationId xmlns:a16="http://schemas.microsoft.com/office/drawing/2014/main" id="{EFE42872-001D-8350-43D4-BA67B7DF1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8" y="2398713"/>
            <a:ext cx="6303755" cy="6303755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CF1B8AF-232C-9EAB-B4EA-520FFDDD3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652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常年期第二十二周</a:t>
            </a:r>
          </a:p>
        </p:txBody>
      </p:sp>
      <p:pic>
        <p:nvPicPr>
          <p:cNvPr id="3" name="Picture 2" descr="A painting of two people in a boat&#10;&#10;Description automatically generated">
            <a:extLst>
              <a:ext uri="{FF2B5EF4-FFF2-40B4-BE49-F238E27FC236}">
                <a16:creationId xmlns:a16="http://schemas.microsoft.com/office/drawing/2014/main" id="{E54CE45D-661F-3014-0810-79F137063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4" y="2398713"/>
            <a:ext cx="6267449" cy="626744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BBDAE5F9-20AC-C390-55F6-4A9623056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123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八月初四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常年期第二十二周</a:t>
            </a:r>
          </a:p>
        </p:txBody>
      </p:sp>
      <p:pic>
        <p:nvPicPr>
          <p:cNvPr id="3" name="Picture 2" descr="A gavel on a wooden surface&#10;&#10;Description automatically generated">
            <a:extLst>
              <a:ext uri="{FF2B5EF4-FFF2-40B4-BE49-F238E27FC236}">
                <a16:creationId xmlns:a16="http://schemas.microsoft.com/office/drawing/2014/main" id="{E7A11A27-BA61-0C3D-6D33-8A6EFBA05D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1" y="2398713"/>
            <a:ext cx="6307137" cy="630713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4EE3F7B5-2C8E-D5A7-B2AD-06690EF4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7777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白露   八月初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常年期第二十二周</a:t>
            </a:r>
          </a:p>
        </p:txBody>
      </p:sp>
      <p:pic>
        <p:nvPicPr>
          <p:cNvPr id="3" name="Picture 2" descr="A field of wheat with text&#10;&#10;Description automatically generated">
            <a:extLst>
              <a:ext uri="{FF2B5EF4-FFF2-40B4-BE49-F238E27FC236}">
                <a16:creationId xmlns:a16="http://schemas.microsoft.com/office/drawing/2014/main" id="{DF3695D3-FCAB-3D7C-72F4-BC9ECD2FC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8" y="2449513"/>
            <a:ext cx="6247623" cy="625633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31B2F8E-A49B-A607-3ACE-3CCC507EE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</a:p>
        </p:txBody>
      </p:sp>
    </p:spTree>
    <p:extLst>
      <p:ext uri="{BB962C8B-B14F-4D97-AF65-F5344CB8AC3E}">
        <p14:creationId xmlns:p14="http://schemas.microsoft.com/office/powerpoint/2010/main" val="983449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常年期第二十三周</a:t>
            </a:r>
          </a:p>
        </p:txBody>
      </p:sp>
      <p:pic>
        <p:nvPicPr>
          <p:cNvPr id="3" name="Picture 2" descr="A painting of a person holding a group of children&#10;&#10;Description automatically generated">
            <a:extLst>
              <a:ext uri="{FF2B5EF4-FFF2-40B4-BE49-F238E27FC236}">
                <a16:creationId xmlns:a16="http://schemas.microsoft.com/office/drawing/2014/main" id="{ACD72B74-C8ED-BF9B-AB86-3849614F3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8" y="2398713"/>
            <a:ext cx="6291495" cy="62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29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D84D37-C710-9747-09EC-BF7A2975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HK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 9854 7532  facebook.com/HKCBA197350</a:t>
            </a:r>
            <a:endParaRPr kumimoji="0" lang="en-US" altLang="zh-TW" b="1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2024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HK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一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八月初</a:t>
            </a:r>
            <a:r>
              <a:rPr kumimoji="0" lang="zh-CN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</a:t>
            </a:r>
            <a:endParaRPr kumimoji="0" lang="zh-TW" altLang="en-US" sz="20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常年期第二十三周</a:t>
            </a:r>
          </a:p>
        </p:txBody>
      </p:sp>
      <p:pic>
        <p:nvPicPr>
          <p:cNvPr id="3" name="Picture 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559626C3-C413-F1BC-DF47-EC6D04AAB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1" y="2398712"/>
            <a:ext cx="6288115" cy="62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3354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</TotalTime>
  <Words>1298</Words>
  <Application>Microsoft Office PowerPoint</Application>
  <PresentationFormat>如螢幕大小 (4:3)</PresentationFormat>
  <Paragraphs>160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4" baseType="lpstr">
      <vt:lpstr>FangSong</vt:lpstr>
      <vt:lpstr>微軟正黑體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lopo</dc:creator>
  <cp:lastModifiedBy>Poon Yu Sheung</cp:lastModifiedBy>
  <cp:revision>180</cp:revision>
  <dcterms:created xsi:type="dcterms:W3CDTF">2020-10-24T07:33:06Z</dcterms:created>
  <dcterms:modified xsi:type="dcterms:W3CDTF">2024-08-30T14:28:41Z</dcterms:modified>
</cp:coreProperties>
</file>