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46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聖亞豐索主教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St.Alphonsus</a:t>
            </a:r>
            <a:r>
              <a:rPr lang="en-US" altLang="zh-TW" sz="2200" b="1" dirty="0">
                <a:solidFill>
                  <a:srgbClr val="660066"/>
                </a:solidFill>
              </a:rPr>
              <a:t> Liguori (M.)</a:t>
            </a:r>
          </a:p>
        </p:txBody>
      </p:sp>
      <p:pic>
        <p:nvPicPr>
          <p:cNvPr id="3" name="Picture 2" descr="A person in a robe with a halo holding a rosary&#10;&#10;AI-generated content may be incorrect.">
            <a:extLst>
              <a:ext uri="{FF2B5EF4-FFF2-40B4-BE49-F238E27FC236}">
                <a16:creationId xmlns:a16="http://schemas.microsoft.com/office/drawing/2014/main" id="{5621D521-CC13-B751-DAEF-6E11CE4C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2374969"/>
            <a:ext cx="6330950" cy="6330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十九主日</a:t>
            </a:r>
            <a:endParaRPr dirty="0"/>
          </a:p>
        </p:txBody>
      </p:sp>
      <p:pic>
        <p:nvPicPr>
          <p:cNvPr id="3" name="Picture 2" descr="A clock and coins stacked on each other&#10;&#10;AI-generated content may be incorrect.">
            <a:extLst>
              <a:ext uri="{FF2B5EF4-FFF2-40B4-BE49-F238E27FC236}">
                <a16:creationId xmlns:a16="http://schemas.microsoft.com/office/drawing/2014/main" id="{DDBC2949-46D6-4F88-C5C4-7C2B1A1A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聖嘉勒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貞女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Clare (M.)</a:t>
            </a:r>
          </a:p>
        </p:txBody>
      </p:sp>
      <p:pic>
        <p:nvPicPr>
          <p:cNvPr id="3" name="Picture 2" descr="A painting of a group of people&#10;&#10;AI-generated content may be incorrect.">
            <a:extLst>
              <a:ext uri="{FF2B5EF4-FFF2-40B4-BE49-F238E27FC236}">
                <a16:creationId xmlns:a16="http://schemas.microsoft.com/office/drawing/2014/main" id="{090C4740-3AAD-69A2-494D-7EA642D8C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and a child holding hands&#10;&#10;AI-generated content may be incorrect.">
            <a:extLst>
              <a:ext uri="{FF2B5EF4-FFF2-40B4-BE49-F238E27FC236}">
                <a16:creationId xmlns:a16="http://schemas.microsoft.com/office/drawing/2014/main" id="{404EBD56-2EA0-3D7F-2332-F3EFC9DB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Two girls hugging each other&#10;&#10;AI-generated content may be incorrect.">
            <a:extLst>
              <a:ext uri="{FF2B5EF4-FFF2-40B4-BE49-F238E27FC236}">
                <a16:creationId xmlns:a16="http://schemas.microsoft.com/office/drawing/2014/main" id="{F328E643-D074-DAC8-77DA-16BCBF778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5" y="2397350"/>
            <a:ext cx="6268812" cy="62688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閏六月廿一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聖高比司鐸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St.Maximilian</a:t>
            </a:r>
            <a:r>
              <a:rPr lang="en-US" altLang="zh-TW" sz="2200" b="1" dirty="0">
                <a:solidFill>
                  <a:srgbClr val="660066"/>
                </a:solidFill>
              </a:rPr>
              <a:t> Kolbe (M.)</a:t>
            </a:r>
          </a:p>
        </p:txBody>
      </p:sp>
      <p:pic>
        <p:nvPicPr>
          <p:cNvPr id="3" name="Picture 2" descr="A close-up of hands holding each other&#10;&#10;AI-generated content may be incorrect.">
            <a:extLst>
              <a:ext uri="{FF2B5EF4-FFF2-40B4-BE49-F238E27FC236}">
                <a16:creationId xmlns:a16="http://schemas.microsoft.com/office/drawing/2014/main" id="{B1E10561-B9BB-2657-5DAC-A4E012A30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1" y="2484438"/>
            <a:ext cx="6581678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聖母蒙召升天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Assumption of  Blessed Virgin Mary (S.)</a:t>
            </a:r>
          </a:p>
        </p:txBody>
      </p:sp>
      <p:pic>
        <p:nvPicPr>
          <p:cNvPr id="3" name="Picture 2" descr="A painting of a person surrounded by angels&#10;&#10;AI-generated content may be incorrect.">
            <a:extLst>
              <a:ext uri="{FF2B5EF4-FFF2-40B4-BE49-F238E27FC236}">
                <a16:creationId xmlns:a16="http://schemas.microsoft.com/office/drawing/2014/main" id="{DCBB8EFD-8F05-4240-A820-B15B6E08A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76" y="2408888"/>
            <a:ext cx="6335485" cy="63354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十九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child's hand pointing to a strawberry&#10;&#10;AI-generated content may be incorrect.">
            <a:extLst>
              <a:ext uri="{FF2B5EF4-FFF2-40B4-BE49-F238E27FC236}">
                <a16:creationId xmlns:a16="http://schemas.microsoft.com/office/drawing/2014/main" id="{F1EBFCA0-E19A-BC97-07A7-34C40A48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" y="2484438"/>
            <a:ext cx="6548302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二十主日</a:t>
            </a:r>
            <a:endParaRPr dirty="0"/>
          </a:p>
        </p:txBody>
      </p:sp>
      <p:pic>
        <p:nvPicPr>
          <p:cNvPr id="3" name="Picture 2" descr="A hand breaking through a hole in paper&#10;&#10;AI-generated content may be incorrect.">
            <a:extLst>
              <a:ext uri="{FF2B5EF4-FFF2-40B4-BE49-F238E27FC236}">
                <a16:creationId xmlns:a16="http://schemas.microsoft.com/office/drawing/2014/main" id="{D4F04805-FA73-B19C-D9F4-AFD54702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9" y="2484438"/>
            <a:ext cx="6603701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hand holding a bag of presents&#10;&#10;AI-generated content may be incorrect.">
            <a:extLst>
              <a:ext uri="{FF2B5EF4-FFF2-40B4-BE49-F238E27FC236}">
                <a16:creationId xmlns:a16="http://schemas.microsoft.com/office/drawing/2014/main" id="{15F33C9D-8123-236C-538B-F725015D2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484438"/>
            <a:ext cx="6625771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ink and white flower frame&#10;&#10;AI-generated content may be incorrect.">
            <a:extLst>
              <a:ext uri="{FF2B5EF4-FFF2-40B4-BE49-F238E27FC236}">
                <a16:creationId xmlns:a16="http://schemas.microsoft.com/office/drawing/2014/main" id="{11EC9E7B-C7FC-97BC-3A54-0A164E345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6" y="2484438"/>
            <a:ext cx="6199188" cy="61991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river with trees and text&#10;&#10;AI-generated content may be incorrect.">
            <a:extLst>
              <a:ext uri="{FF2B5EF4-FFF2-40B4-BE49-F238E27FC236}">
                <a16:creationId xmlns:a16="http://schemas.microsoft.com/office/drawing/2014/main" id="{7F970E7F-7E4E-D42E-0FD0-3A2090D0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聖伯爾納鐸院長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St.Bernard</a:t>
            </a:r>
            <a:r>
              <a:rPr lang="en-US" altLang="zh-TW" sz="2200" b="1" dirty="0">
                <a:solidFill>
                  <a:srgbClr val="660066"/>
                </a:solidFill>
              </a:rPr>
              <a:t> the Abbot(M.)</a:t>
            </a:r>
          </a:p>
        </p:txBody>
      </p:sp>
      <p:pic>
        <p:nvPicPr>
          <p:cNvPr id="3" name="Picture 2" descr="A group of people running on a road&#10;&#10;AI-generated content may be incorrect.">
            <a:extLst>
              <a:ext uri="{FF2B5EF4-FFF2-40B4-BE49-F238E27FC236}">
                <a16:creationId xmlns:a16="http://schemas.microsoft.com/office/drawing/2014/main" id="{D32E94A0-8EA6-8D75-EAD6-9A60ACF8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04" y="2484438"/>
            <a:ext cx="6582229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教宗聖比約十世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St.Pius</a:t>
            </a:r>
            <a:r>
              <a:rPr lang="en-US" altLang="zh-TW" sz="2200" b="1" dirty="0">
                <a:solidFill>
                  <a:srgbClr val="660066"/>
                </a:solidFill>
              </a:rPr>
              <a:t> X (M.)</a:t>
            </a:r>
          </a:p>
        </p:txBody>
      </p:sp>
      <p:pic>
        <p:nvPicPr>
          <p:cNvPr id="3" name="Picture 2" descr="A card with a key and a red envelope&#10;&#10;AI-generated content may be incorrect.">
            <a:extLst>
              <a:ext uri="{FF2B5EF4-FFF2-40B4-BE49-F238E27FC236}">
                <a16:creationId xmlns:a16="http://schemas.microsoft.com/office/drawing/2014/main" id="{C81B7C98-B97A-474B-A873-6C162E9C1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90" y="2454956"/>
            <a:ext cx="6285819" cy="62858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聖母元后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Queenship of Blessed Virgin Mary (M.)</a:t>
            </a:r>
          </a:p>
        </p:txBody>
      </p:sp>
      <p:pic>
        <p:nvPicPr>
          <p:cNvPr id="3" name="Picture 2" descr="A mosaic of a person holding a child&#10;&#10;AI-generated content may be incorrect.">
            <a:extLst>
              <a:ext uri="{FF2B5EF4-FFF2-40B4-BE49-F238E27FC236}">
                <a16:creationId xmlns:a16="http://schemas.microsoft.com/office/drawing/2014/main" id="{590A9D5D-DC70-AE5F-8D2E-D9247CAD1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1" y="246992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 </a:t>
            </a:r>
            <a:r>
              <a:rPr lang="zh-TW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處暑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brooms next to a tree&#10;&#10;AI-generated content may be incorrect.">
            <a:extLst>
              <a:ext uri="{FF2B5EF4-FFF2-40B4-BE49-F238E27FC236}">
                <a16:creationId xmlns:a16="http://schemas.microsoft.com/office/drawing/2014/main" id="{1D7799D8-BBAE-F0E6-89EA-52315CEE1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82" y="2484438"/>
            <a:ext cx="6244636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二十一主日</a:t>
            </a:r>
            <a:endParaRPr dirty="0"/>
          </a:p>
        </p:txBody>
      </p:sp>
      <p:pic>
        <p:nvPicPr>
          <p:cNvPr id="3" name="Picture 2" descr="A person's legs and feet walking on a path&#10;&#10;AI-generated content may be incorrect.">
            <a:extLst>
              <a:ext uri="{FF2B5EF4-FFF2-40B4-BE49-F238E27FC236}">
                <a16:creationId xmlns:a16="http://schemas.microsoft.com/office/drawing/2014/main" id="{D76D1824-CA88-A6BE-C027-E08DE9C7A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4" y="2380343"/>
            <a:ext cx="6285819" cy="62858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七月初三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people sitting at a table with open books&#10;&#10;AI-generated content may be incorrect.">
            <a:extLst>
              <a:ext uri="{FF2B5EF4-FFF2-40B4-BE49-F238E27FC236}">
                <a16:creationId xmlns:a16="http://schemas.microsoft.com/office/drawing/2014/main" id="{10ECCF75-AE60-676A-C3FB-43D02D1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6" y="2484438"/>
            <a:ext cx="625112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七月初四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ainting of a person in a green robe&#10;&#10;AI-generated content may be incorrect.">
            <a:extLst>
              <a:ext uri="{FF2B5EF4-FFF2-40B4-BE49-F238E27FC236}">
                <a16:creationId xmlns:a16="http://schemas.microsoft.com/office/drawing/2014/main" id="{7D2F5AB8-D9A7-5F59-E0BA-CAD9B3EA8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7" y="2398004"/>
            <a:ext cx="6288029" cy="63033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聖莫尼加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St.Monica</a:t>
            </a:r>
            <a:r>
              <a:rPr lang="en-US" altLang="zh-TW" sz="2200" b="1" dirty="0">
                <a:solidFill>
                  <a:srgbClr val="660066"/>
                </a:solidFill>
              </a:rPr>
              <a:t>(M.)</a:t>
            </a:r>
          </a:p>
        </p:txBody>
      </p:sp>
      <p:pic>
        <p:nvPicPr>
          <p:cNvPr id="3" name="Picture 2" descr="A group of people in a row&#10;&#10;AI-generated content may be incorrect.">
            <a:extLst>
              <a:ext uri="{FF2B5EF4-FFF2-40B4-BE49-F238E27FC236}">
                <a16:creationId xmlns:a16="http://schemas.microsoft.com/office/drawing/2014/main" id="{3CD90EF3-98BD-72D1-FAD1-D5C48709E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2" y="2393222"/>
            <a:ext cx="6360431" cy="63604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七月初六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聖奧思定主教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St.Augustine</a:t>
            </a:r>
            <a:r>
              <a:rPr lang="en-US" altLang="zh-TW" sz="2200" b="1" dirty="0">
                <a:solidFill>
                  <a:srgbClr val="660066"/>
                </a:solidFill>
              </a:rPr>
              <a:t>, Bishop (M.)</a:t>
            </a:r>
          </a:p>
        </p:txBody>
      </p:sp>
      <p:pic>
        <p:nvPicPr>
          <p:cNvPr id="3" name="Picture 2" descr="A red alarm clock with red bells&#10;&#10;AI-generated content may be incorrect.">
            <a:extLst>
              <a:ext uri="{FF2B5EF4-FFF2-40B4-BE49-F238E27FC236}">
                <a16:creationId xmlns:a16="http://schemas.microsoft.com/office/drawing/2014/main" id="{546FFF4C-46AA-E93A-B0FA-E66813FEF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46" y="2484438"/>
            <a:ext cx="6223907" cy="622390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七月初七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聖若翰洗者殉道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 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The Passion of St. John the Baptist (M.)</a:t>
            </a:r>
          </a:p>
        </p:txBody>
      </p:sp>
      <p:pic>
        <p:nvPicPr>
          <p:cNvPr id="3" name="Picture 2" descr="A religious picture of a person holding a person's head&#10;&#10;AI-generated content may be incorrect.">
            <a:extLst>
              <a:ext uri="{FF2B5EF4-FFF2-40B4-BE49-F238E27FC236}">
                <a16:creationId xmlns:a16="http://schemas.microsoft.com/office/drawing/2014/main" id="{E0247200-27B1-7057-5BC0-BBF96BBAC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2" y="2484438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常年期第十八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 descr="A painting of two kings&#10;&#10;AI-generated content may be incorrect.">
            <a:extLst>
              <a:ext uri="{FF2B5EF4-FFF2-40B4-BE49-F238E27FC236}">
                <a16:creationId xmlns:a16="http://schemas.microsoft.com/office/drawing/2014/main" id="{1862B415-3CC9-B7F1-5F73-54898AA9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2394858"/>
            <a:ext cx="6345916" cy="63459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七月初八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painting of a group of people&#10;&#10;AI-generated content may be incorrect.">
            <a:extLst>
              <a:ext uri="{FF2B5EF4-FFF2-40B4-BE49-F238E27FC236}">
                <a16:creationId xmlns:a16="http://schemas.microsoft.com/office/drawing/2014/main" id="{ED93C534-DF74-723F-E7C7-0A2BB596A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77" y="2484438"/>
            <a:ext cx="6257245" cy="62572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56" name="Google Shape;356;p3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31日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月初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二十二主日</a:t>
            </a:r>
            <a:endParaRPr sz="2200" b="1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table with flowers and glasses&#10;&#10;AI-generated content may be incorrect.">
            <a:extLst>
              <a:ext uri="{FF2B5EF4-FFF2-40B4-BE49-F238E27FC236}">
                <a16:creationId xmlns:a16="http://schemas.microsoft.com/office/drawing/2014/main" id="{02928AA0-5712-66D1-81DF-ADEE1734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聖若翰．維雅納司鐸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St.John</a:t>
            </a:r>
            <a:r>
              <a:rPr lang="en-US" altLang="zh-TW" sz="2200" b="1" dirty="0">
                <a:solidFill>
                  <a:srgbClr val="660066"/>
                </a:solidFill>
              </a:rPr>
              <a:t> Vianney (M.)</a:t>
            </a:r>
          </a:p>
        </p:txBody>
      </p:sp>
      <p:pic>
        <p:nvPicPr>
          <p:cNvPr id="3" name="Picture 2" descr="A bee on a wheat stalk&#10;&#10;AI-generated content may be incorrect.">
            <a:extLst>
              <a:ext uri="{FF2B5EF4-FFF2-40B4-BE49-F238E27FC236}">
                <a16:creationId xmlns:a16="http://schemas.microsoft.com/office/drawing/2014/main" id="{67ABBDEB-B77C-0784-1ACC-BC7959D10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51" y="2484438"/>
            <a:ext cx="6232698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常年期第十八周</a:t>
            </a:r>
            <a:endParaRPr dirty="0"/>
          </a:p>
        </p:txBody>
      </p:sp>
      <p:pic>
        <p:nvPicPr>
          <p:cNvPr id="3" name="Picture 2" descr="A person standing in the water&#10;&#10;AI-generated content may be incorrect.">
            <a:extLst>
              <a:ext uri="{FF2B5EF4-FFF2-40B4-BE49-F238E27FC236}">
                <a16:creationId xmlns:a16="http://schemas.microsoft.com/office/drawing/2014/main" id="{58B90A10-3676-5C4F-F53C-EF6030897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77" y="2483530"/>
            <a:ext cx="6257245" cy="6257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耶穌顯聖容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Transfiguration of The Lord (F.)</a:t>
            </a:r>
          </a:p>
        </p:txBody>
      </p:sp>
      <p:pic>
        <p:nvPicPr>
          <p:cNvPr id="3" name="Picture 2" descr="A person looking at a person with his arms outstretched&#10;&#10;AI-generated content may be incorrect.">
            <a:extLst>
              <a:ext uri="{FF2B5EF4-FFF2-40B4-BE49-F238E27FC236}">
                <a16:creationId xmlns:a16="http://schemas.microsoft.com/office/drawing/2014/main" id="{CDD312F8-FC67-0124-882E-E2F5B5580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84" y="2380344"/>
            <a:ext cx="6360431" cy="63604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立秋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常年期第十八周</a:t>
            </a:r>
            <a:endParaRPr dirty="0"/>
          </a:p>
        </p:txBody>
      </p:sp>
      <p:pic>
        <p:nvPicPr>
          <p:cNvPr id="3" name="Picture 2" descr="A group of people sitting under a tree&#10;&#10;AI-generated content may be incorrect.">
            <a:extLst>
              <a:ext uri="{FF2B5EF4-FFF2-40B4-BE49-F238E27FC236}">
                <a16:creationId xmlns:a16="http://schemas.microsoft.com/office/drawing/2014/main" id="{C1CD5598-7CBF-936D-E1B6-F43887FE8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6" y="2484438"/>
            <a:ext cx="6591888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聖道明司鐸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St.Dominic</a:t>
            </a:r>
            <a:r>
              <a:rPr lang="en-US" altLang="zh-TW" sz="2200" b="1" dirty="0">
                <a:solidFill>
                  <a:srgbClr val="660066"/>
                </a:solidFill>
              </a:rPr>
              <a:t> (M.)</a:t>
            </a:r>
          </a:p>
        </p:txBody>
      </p:sp>
      <p:pic>
        <p:nvPicPr>
          <p:cNvPr id="3" name="Picture 2" descr="A group of people standing in front of question marks&#10;&#10;AI-generated content may be incorrect.">
            <a:extLst>
              <a:ext uri="{FF2B5EF4-FFF2-40B4-BE49-F238E27FC236}">
                <a16:creationId xmlns:a16="http://schemas.microsoft.com/office/drawing/2014/main" id="{68591154-7433-C027-7D72-65C2A7DC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11" y="2376040"/>
            <a:ext cx="6320177" cy="6320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8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閏六月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十八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erson walking on a dock&#10;&#10;AI-generated content may be incorrect.">
            <a:extLst>
              <a:ext uri="{FF2B5EF4-FFF2-40B4-BE49-F238E27FC236}">
                <a16:creationId xmlns:a16="http://schemas.microsoft.com/office/drawing/2014/main" id="{FCE870AF-97D3-555D-2222-946E2D60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6" y="2484438"/>
            <a:ext cx="6199188" cy="62045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1638</Words>
  <Application>Microsoft Office PowerPoint</Application>
  <PresentationFormat>如螢幕大小 (4:3)</PresentationFormat>
  <Paragraphs>168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53</cp:revision>
  <dcterms:created xsi:type="dcterms:W3CDTF">2020-10-24T07:33:06Z</dcterms:created>
  <dcterms:modified xsi:type="dcterms:W3CDTF">2025-07-25T06:53:19Z</dcterms:modified>
</cp:coreProperties>
</file>